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2"/>
  </p:notesMasterIdLst>
  <p:handoutMasterIdLst>
    <p:handoutMasterId r:id="rId43"/>
  </p:handoutMasterIdLst>
  <p:sldIdLst>
    <p:sldId id="272" r:id="rId6"/>
    <p:sldId id="273" r:id="rId7"/>
    <p:sldId id="285" r:id="rId8"/>
    <p:sldId id="331" r:id="rId9"/>
    <p:sldId id="478" r:id="rId10"/>
    <p:sldId id="355" r:id="rId11"/>
    <p:sldId id="287" r:id="rId12"/>
    <p:sldId id="293" r:id="rId13"/>
    <p:sldId id="288" r:id="rId14"/>
    <p:sldId id="289" r:id="rId15"/>
    <p:sldId id="290" r:id="rId16"/>
    <p:sldId id="291" r:id="rId17"/>
    <p:sldId id="298" r:id="rId18"/>
    <p:sldId id="453" r:id="rId19"/>
    <p:sldId id="297" r:id="rId20"/>
    <p:sldId id="296" r:id="rId21"/>
    <p:sldId id="281" r:id="rId22"/>
    <p:sldId id="455" r:id="rId23"/>
    <p:sldId id="457" r:id="rId24"/>
    <p:sldId id="454" r:id="rId25"/>
    <p:sldId id="456" r:id="rId26"/>
    <p:sldId id="470" r:id="rId27"/>
    <p:sldId id="471" r:id="rId28"/>
    <p:sldId id="472" r:id="rId29"/>
    <p:sldId id="473" r:id="rId30"/>
    <p:sldId id="474" r:id="rId31"/>
    <p:sldId id="475" r:id="rId32"/>
    <p:sldId id="476" r:id="rId33"/>
    <p:sldId id="477" r:id="rId34"/>
    <p:sldId id="458" r:id="rId35"/>
    <p:sldId id="467" r:id="rId36"/>
    <p:sldId id="468" r:id="rId37"/>
    <p:sldId id="469" r:id="rId38"/>
    <p:sldId id="280" r:id="rId39"/>
    <p:sldId id="357" r:id="rId40"/>
    <p:sldId id="479" r:id="rId41"/>
  </p:sldIdLst>
  <p:sldSz cx="12192000" cy="6858000"/>
  <p:notesSz cx="6858000" cy="9240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9D"/>
    <a:srgbClr val="FBF9E4"/>
    <a:srgbClr val="FF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E094A-CC59-4476-8ACD-C421273D0A0C}" v="2" dt="2024-01-25T11:45:2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3" d="100"/>
          <a:sy n="63" d="100"/>
        </p:scale>
        <p:origin x="720"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Haverman" userId="5fb264f9-0703-44b6-b7b1-40c85986d557" providerId="ADAL" clId="{DA7E094A-CC59-4476-8ACD-C421273D0A0C}"/>
    <pc:docChg chg="custSel addSld modSld">
      <pc:chgData name="D.E. Haverman" userId="5fb264f9-0703-44b6-b7b1-40c85986d557" providerId="ADAL" clId="{DA7E094A-CC59-4476-8ACD-C421273D0A0C}" dt="2024-01-25T17:14:04.263" v="710" actId="20577"/>
      <pc:docMkLst>
        <pc:docMk/>
      </pc:docMkLst>
      <pc:sldChg chg="modSp mod">
        <pc:chgData name="D.E. Haverman" userId="5fb264f9-0703-44b6-b7b1-40c85986d557" providerId="ADAL" clId="{DA7E094A-CC59-4476-8ACD-C421273D0A0C}" dt="2024-01-10T16:15:15.337" v="24" actId="20577"/>
        <pc:sldMkLst>
          <pc:docMk/>
          <pc:sldMk cId="2572528754" sldId="272"/>
        </pc:sldMkLst>
        <pc:spChg chg="mod">
          <ac:chgData name="D.E. Haverman" userId="5fb264f9-0703-44b6-b7b1-40c85986d557" providerId="ADAL" clId="{DA7E094A-CC59-4476-8ACD-C421273D0A0C}" dt="2024-01-10T16:15:15.337" v="24" actId="20577"/>
          <ac:spMkLst>
            <pc:docMk/>
            <pc:sldMk cId="2572528754" sldId="272"/>
            <ac:spMk id="3" creationId="{00000000-0000-0000-0000-000000000000}"/>
          </ac:spMkLst>
        </pc:spChg>
      </pc:sldChg>
      <pc:sldChg chg="modSp mod">
        <pc:chgData name="D.E. Haverman" userId="5fb264f9-0703-44b6-b7b1-40c85986d557" providerId="ADAL" clId="{DA7E094A-CC59-4476-8ACD-C421273D0A0C}" dt="2024-01-25T11:45:33.452" v="575" actId="20577"/>
        <pc:sldMkLst>
          <pc:docMk/>
          <pc:sldMk cId="1751156809" sldId="273"/>
        </pc:sldMkLst>
        <pc:spChg chg="mod">
          <ac:chgData name="D.E. Haverman" userId="5fb264f9-0703-44b6-b7b1-40c85986d557" providerId="ADAL" clId="{DA7E094A-CC59-4476-8ACD-C421273D0A0C}" dt="2024-01-25T11:45:33.452" v="575" actId="20577"/>
          <ac:spMkLst>
            <pc:docMk/>
            <pc:sldMk cId="1751156809" sldId="273"/>
            <ac:spMk id="3" creationId="{00000000-0000-0000-0000-000000000000}"/>
          </ac:spMkLst>
        </pc:spChg>
      </pc:sldChg>
      <pc:sldChg chg="modSp mod">
        <pc:chgData name="D.E. Haverman" userId="5fb264f9-0703-44b6-b7b1-40c85986d557" providerId="ADAL" clId="{DA7E094A-CC59-4476-8ACD-C421273D0A0C}" dt="2024-01-22T13:43:51.388" v="543" actId="27636"/>
        <pc:sldMkLst>
          <pc:docMk/>
          <pc:sldMk cId="3739379875" sldId="280"/>
        </pc:sldMkLst>
        <pc:spChg chg="mod">
          <ac:chgData name="D.E. Haverman" userId="5fb264f9-0703-44b6-b7b1-40c85986d557" providerId="ADAL" clId="{DA7E094A-CC59-4476-8ACD-C421273D0A0C}" dt="2024-01-22T13:43:51.388" v="543" actId="27636"/>
          <ac:spMkLst>
            <pc:docMk/>
            <pc:sldMk cId="3739379875" sldId="280"/>
            <ac:spMk id="3" creationId="{00000000-0000-0000-0000-000000000000}"/>
          </ac:spMkLst>
        </pc:spChg>
      </pc:sldChg>
      <pc:sldChg chg="modSp mod">
        <pc:chgData name="D.E. Haverman" userId="5fb264f9-0703-44b6-b7b1-40c85986d557" providerId="ADAL" clId="{DA7E094A-CC59-4476-8ACD-C421273D0A0C}" dt="2024-01-25T11:45:51.789" v="577" actId="20577"/>
        <pc:sldMkLst>
          <pc:docMk/>
          <pc:sldMk cId="3518258772" sldId="287"/>
        </pc:sldMkLst>
        <pc:spChg chg="mod">
          <ac:chgData name="D.E. Haverman" userId="5fb264f9-0703-44b6-b7b1-40c85986d557" providerId="ADAL" clId="{DA7E094A-CC59-4476-8ACD-C421273D0A0C}" dt="2024-01-25T11:45:51.789" v="577" actId="20577"/>
          <ac:spMkLst>
            <pc:docMk/>
            <pc:sldMk cId="3518258772" sldId="287"/>
            <ac:spMk id="3" creationId="{00000000-0000-0000-0000-000000000000}"/>
          </ac:spMkLst>
        </pc:spChg>
      </pc:sldChg>
      <pc:sldChg chg="modSp mod">
        <pc:chgData name="D.E. Haverman" userId="5fb264f9-0703-44b6-b7b1-40c85986d557" providerId="ADAL" clId="{DA7E094A-CC59-4476-8ACD-C421273D0A0C}" dt="2024-01-25T11:46:21.397" v="597" actId="20577"/>
        <pc:sldMkLst>
          <pc:docMk/>
          <pc:sldMk cId="299099172" sldId="289"/>
        </pc:sldMkLst>
        <pc:spChg chg="mod">
          <ac:chgData name="D.E. Haverman" userId="5fb264f9-0703-44b6-b7b1-40c85986d557" providerId="ADAL" clId="{DA7E094A-CC59-4476-8ACD-C421273D0A0C}" dt="2024-01-25T11:46:21.397" v="597" actId="20577"/>
          <ac:spMkLst>
            <pc:docMk/>
            <pc:sldMk cId="299099172" sldId="289"/>
            <ac:spMk id="3" creationId="{00000000-0000-0000-0000-000000000000}"/>
          </ac:spMkLst>
        </pc:spChg>
      </pc:sldChg>
      <pc:sldChg chg="modSp mod">
        <pc:chgData name="D.E. Haverman" userId="5fb264f9-0703-44b6-b7b1-40c85986d557" providerId="ADAL" clId="{DA7E094A-CC59-4476-8ACD-C421273D0A0C}" dt="2024-01-25T11:47:41.641" v="628" actId="20577"/>
        <pc:sldMkLst>
          <pc:docMk/>
          <pc:sldMk cId="4248617222" sldId="297"/>
        </pc:sldMkLst>
        <pc:spChg chg="mod">
          <ac:chgData name="D.E. Haverman" userId="5fb264f9-0703-44b6-b7b1-40c85986d557" providerId="ADAL" clId="{DA7E094A-CC59-4476-8ACD-C421273D0A0C}" dt="2024-01-25T11:47:41.641" v="628" actId="20577"/>
          <ac:spMkLst>
            <pc:docMk/>
            <pc:sldMk cId="4248617222" sldId="297"/>
            <ac:spMk id="16387" creationId="{00000000-0000-0000-0000-000000000000}"/>
          </ac:spMkLst>
        </pc:spChg>
      </pc:sldChg>
      <pc:sldChg chg="addSp delSp modSp mod">
        <pc:chgData name="D.E. Haverman" userId="5fb264f9-0703-44b6-b7b1-40c85986d557" providerId="ADAL" clId="{DA7E094A-CC59-4476-8ACD-C421273D0A0C}" dt="2024-01-22T13:44:33.310" v="560" actId="20577"/>
        <pc:sldMkLst>
          <pc:docMk/>
          <pc:sldMk cId="3286081688" sldId="357"/>
        </pc:sldMkLst>
        <pc:spChg chg="mod">
          <ac:chgData name="D.E. Haverman" userId="5fb264f9-0703-44b6-b7b1-40c85986d557" providerId="ADAL" clId="{DA7E094A-CC59-4476-8ACD-C421273D0A0C}" dt="2024-01-22T13:44:33.310" v="560" actId="20577"/>
          <ac:spMkLst>
            <pc:docMk/>
            <pc:sldMk cId="3286081688" sldId="357"/>
            <ac:spMk id="2" creationId="{00000000-0000-0000-0000-000000000000}"/>
          </ac:spMkLst>
        </pc:spChg>
        <pc:spChg chg="add mod">
          <ac:chgData name="D.E. Haverman" userId="5fb264f9-0703-44b6-b7b1-40c85986d557" providerId="ADAL" clId="{DA7E094A-CC59-4476-8ACD-C421273D0A0C}" dt="2024-01-22T13:44:27.272" v="549"/>
          <ac:spMkLst>
            <pc:docMk/>
            <pc:sldMk cId="3286081688" sldId="357"/>
            <ac:spMk id="5" creationId="{AF937017-F3E5-075E-FA2D-B360C4862A06}"/>
          </ac:spMkLst>
        </pc:spChg>
        <pc:graphicFrameChg chg="del mod modGraphic">
          <ac:chgData name="D.E. Haverman" userId="5fb264f9-0703-44b6-b7b1-40c85986d557" providerId="ADAL" clId="{DA7E094A-CC59-4476-8ACD-C421273D0A0C}" dt="2024-01-22T13:44:08.407" v="548" actId="478"/>
          <ac:graphicFrameMkLst>
            <pc:docMk/>
            <pc:sldMk cId="3286081688" sldId="357"/>
            <ac:graphicFrameMk id="4" creationId="{00000000-0000-0000-0000-000000000000}"/>
          </ac:graphicFrameMkLst>
        </pc:graphicFrameChg>
      </pc:sldChg>
      <pc:sldChg chg="modSp mod">
        <pc:chgData name="D.E. Haverman" userId="5fb264f9-0703-44b6-b7b1-40c85986d557" providerId="ADAL" clId="{DA7E094A-CC59-4476-8ACD-C421273D0A0C}" dt="2024-01-18T13:34:32.121" v="539" actId="20577"/>
        <pc:sldMkLst>
          <pc:docMk/>
          <pc:sldMk cId="3159080130" sldId="453"/>
        </pc:sldMkLst>
        <pc:spChg chg="mod">
          <ac:chgData name="D.E. Haverman" userId="5fb264f9-0703-44b6-b7b1-40c85986d557" providerId="ADAL" clId="{DA7E094A-CC59-4476-8ACD-C421273D0A0C}" dt="2024-01-18T13:34:32.121" v="539" actId="20577"/>
          <ac:spMkLst>
            <pc:docMk/>
            <pc:sldMk cId="3159080130" sldId="453"/>
            <ac:spMk id="3" creationId="{2B631EEB-6A3B-754C-969C-9721A1D9CA61}"/>
          </ac:spMkLst>
        </pc:spChg>
      </pc:sldChg>
      <pc:sldChg chg="modSp mod">
        <pc:chgData name="D.E. Haverman" userId="5fb264f9-0703-44b6-b7b1-40c85986d557" providerId="ADAL" clId="{DA7E094A-CC59-4476-8ACD-C421273D0A0C}" dt="2024-01-25T17:14:04.263" v="710" actId="20577"/>
        <pc:sldMkLst>
          <pc:docMk/>
          <pc:sldMk cId="334449941" sldId="457"/>
        </pc:sldMkLst>
        <pc:spChg chg="mod">
          <ac:chgData name="D.E. Haverman" userId="5fb264f9-0703-44b6-b7b1-40c85986d557" providerId="ADAL" clId="{DA7E094A-CC59-4476-8ACD-C421273D0A0C}" dt="2024-01-25T17:14:04.263" v="710" actId="20577"/>
          <ac:spMkLst>
            <pc:docMk/>
            <pc:sldMk cId="334449941" sldId="457"/>
            <ac:spMk id="5" creationId="{5604D685-A087-4E1A-AEC9-D122A3EB7D95}"/>
          </ac:spMkLst>
        </pc:spChg>
      </pc:sldChg>
      <pc:sldChg chg="modSp mod">
        <pc:chgData name="D.E. Haverman" userId="5fb264f9-0703-44b6-b7b1-40c85986d557" providerId="ADAL" clId="{DA7E094A-CC59-4476-8ACD-C421273D0A0C}" dt="2024-01-17T11:36:04.323" v="410"/>
        <pc:sldMkLst>
          <pc:docMk/>
          <pc:sldMk cId="2902184558" sldId="475"/>
        </pc:sldMkLst>
        <pc:spChg chg="mod">
          <ac:chgData name="D.E. Haverman" userId="5fb264f9-0703-44b6-b7b1-40c85986d557" providerId="ADAL" clId="{DA7E094A-CC59-4476-8ACD-C421273D0A0C}" dt="2024-01-17T11:36:04.323" v="410"/>
          <ac:spMkLst>
            <pc:docMk/>
            <pc:sldMk cId="2902184558" sldId="475"/>
            <ac:spMk id="3" creationId="{CDD300B2-523C-46EE-8A86-16DB40EFEDB1}"/>
          </ac:spMkLst>
        </pc:spChg>
      </pc:sldChg>
      <pc:sldChg chg="modSp new mod">
        <pc:chgData name="D.E. Haverman" userId="5fb264f9-0703-44b6-b7b1-40c85986d557" providerId="ADAL" clId="{DA7E094A-CC59-4476-8ACD-C421273D0A0C}" dt="2024-01-25T11:48:55.979" v="709" actId="20577"/>
        <pc:sldMkLst>
          <pc:docMk/>
          <pc:sldMk cId="2486377951" sldId="479"/>
        </pc:sldMkLst>
        <pc:spChg chg="mod">
          <ac:chgData name="D.E. Haverman" userId="5fb264f9-0703-44b6-b7b1-40c85986d557" providerId="ADAL" clId="{DA7E094A-CC59-4476-8ACD-C421273D0A0C}" dt="2024-01-25T11:48:55.979" v="709" actId="20577"/>
          <ac:spMkLst>
            <pc:docMk/>
            <pc:sldMk cId="2486377951" sldId="479"/>
            <ac:spMk id="3" creationId="{69B64801-37A9-2E86-7CF8-213646EC85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AEE25-69FB-43D5-AA3E-71F79E30016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F39F6BC9-5A87-409F-B845-8259807B004F}">
      <dgm:prSet phldrT="[Tekst]"/>
      <dgm:spPr/>
      <dgm:t>
        <a:bodyPr/>
        <a:lstStyle/>
        <a:p>
          <a:r>
            <a:rPr lang="nl-NL" dirty="0"/>
            <a:t>Overheid</a:t>
          </a:r>
        </a:p>
      </dgm:t>
    </dgm:pt>
    <dgm:pt modelId="{1757462D-F8E7-461D-A8F8-E28E7BDEDF94}" type="parTrans" cxnId="{932D7A7B-F1B0-40D5-9C47-BFCE9528F65F}">
      <dgm:prSet/>
      <dgm:spPr/>
      <dgm:t>
        <a:bodyPr/>
        <a:lstStyle/>
        <a:p>
          <a:endParaRPr lang="nl-NL"/>
        </a:p>
      </dgm:t>
    </dgm:pt>
    <dgm:pt modelId="{BE2FE10A-B3B7-4BA1-BD26-181D983A6736}" type="sibTrans" cxnId="{932D7A7B-F1B0-40D5-9C47-BFCE9528F65F}">
      <dgm:prSet/>
      <dgm:spPr/>
      <dgm:t>
        <a:bodyPr/>
        <a:lstStyle/>
        <a:p>
          <a:endParaRPr lang="nl-NL"/>
        </a:p>
      </dgm:t>
    </dgm:pt>
    <dgm:pt modelId="{CF97EBFD-60FB-4C78-99A6-FE37F3889898}">
      <dgm:prSet phldrT="[Tekst]"/>
      <dgm:spPr/>
      <dgm:t>
        <a:bodyPr/>
        <a:lstStyle/>
        <a:p>
          <a:r>
            <a:rPr lang="nl-NL" dirty="0"/>
            <a:t>Producenten</a:t>
          </a:r>
        </a:p>
      </dgm:t>
    </dgm:pt>
    <dgm:pt modelId="{71BDC432-B0E0-4487-B0AF-164AD4A43BC0}" type="parTrans" cxnId="{6A80D622-7DB5-46C8-9E9E-0AC015D3975D}">
      <dgm:prSet/>
      <dgm:spPr/>
      <dgm:t>
        <a:bodyPr/>
        <a:lstStyle/>
        <a:p>
          <a:endParaRPr lang="nl-NL"/>
        </a:p>
      </dgm:t>
    </dgm:pt>
    <dgm:pt modelId="{FF14FB45-A96E-4183-BC8E-BCEE8E297B69}" type="sibTrans" cxnId="{6A80D622-7DB5-46C8-9E9E-0AC015D3975D}">
      <dgm:prSet/>
      <dgm:spPr/>
      <dgm:t>
        <a:bodyPr/>
        <a:lstStyle/>
        <a:p>
          <a:endParaRPr lang="nl-NL"/>
        </a:p>
      </dgm:t>
    </dgm:pt>
    <dgm:pt modelId="{2C2AE59D-17EA-40B4-803F-285FCFFF74C2}">
      <dgm:prSet phldrT="[Tekst]"/>
      <dgm:spPr/>
      <dgm:t>
        <a:bodyPr/>
        <a:lstStyle/>
        <a:p>
          <a:r>
            <a:rPr lang="nl-NL" dirty="0"/>
            <a:t>Consumenten</a:t>
          </a:r>
        </a:p>
      </dgm:t>
    </dgm:pt>
    <dgm:pt modelId="{95922FE8-5F84-4934-A3B9-D5CAE90565F1}" type="sibTrans" cxnId="{DD553F63-FD78-455F-B674-7BB0F15F5851}">
      <dgm:prSet/>
      <dgm:spPr/>
      <dgm:t>
        <a:bodyPr/>
        <a:lstStyle/>
        <a:p>
          <a:endParaRPr lang="nl-NL"/>
        </a:p>
      </dgm:t>
    </dgm:pt>
    <dgm:pt modelId="{BD85A580-EBCD-4EDC-A542-7E97649FF245}" type="parTrans" cxnId="{DD553F63-FD78-455F-B674-7BB0F15F5851}">
      <dgm:prSet/>
      <dgm:spPr/>
      <dgm:t>
        <a:bodyPr/>
        <a:lstStyle/>
        <a:p>
          <a:endParaRPr lang="nl-NL"/>
        </a:p>
      </dgm:t>
    </dgm:pt>
    <dgm:pt modelId="{EAA8C346-DAF3-40B4-A935-B0E4AC385DE4}" type="pres">
      <dgm:prSet presAssocID="{BB6AEE25-69FB-43D5-AA3E-71F79E300164}" presName="Name0" presStyleCnt="0">
        <dgm:presLayoutVars>
          <dgm:dir/>
          <dgm:resizeHandles val="exact"/>
        </dgm:presLayoutVars>
      </dgm:prSet>
      <dgm:spPr/>
    </dgm:pt>
    <dgm:pt modelId="{D6E6542A-ED1C-4407-848F-5B69EBBD855A}" type="pres">
      <dgm:prSet presAssocID="{F39F6BC9-5A87-409F-B845-8259807B004F}" presName="node" presStyleLbl="node1" presStyleIdx="0" presStyleCnt="3" custRadScaleRad="82816" custRadScaleInc="1914">
        <dgm:presLayoutVars>
          <dgm:bulletEnabled val="1"/>
        </dgm:presLayoutVars>
      </dgm:prSet>
      <dgm:spPr/>
    </dgm:pt>
    <dgm:pt modelId="{82569932-EFD9-4859-94F5-6987FE04693C}" type="pres">
      <dgm:prSet presAssocID="{BE2FE10A-B3B7-4BA1-BD26-181D983A6736}" presName="sibTrans" presStyleLbl="sibTrans2D1" presStyleIdx="0" presStyleCnt="3"/>
      <dgm:spPr/>
    </dgm:pt>
    <dgm:pt modelId="{14E68CA9-AB51-49AD-AAB4-9F0FF1CB656B}" type="pres">
      <dgm:prSet presAssocID="{BE2FE10A-B3B7-4BA1-BD26-181D983A6736}" presName="connectorText" presStyleLbl="sibTrans2D1" presStyleIdx="0" presStyleCnt="3"/>
      <dgm:spPr/>
    </dgm:pt>
    <dgm:pt modelId="{6262C173-7B9B-446F-9303-F89FB3CB124F}" type="pres">
      <dgm:prSet presAssocID="{CF97EBFD-60FB-4C78-99A6-FE37F3889898}" presName="node" presStyleLbl="node1" presStyleIdx="1" presStyleCnt="3" custRadScaleRad="87351" custRadScaleInc="-13512">
        <dgm:presLayoutVars>
          <dgm:bulletEnabled val="1"/>
        </dgm:presLayoutVars>
      </dgm:prSet>
      <dgm:spPr/>
    </dgm:pt>
    <dgm:pt modelId="{2524033D-4A3B-46DC-9893-EC92A1C45E0C}" type="pres">
      <dgm:prSet presAssocID="{FF14FB45-A96E-4183-BC8E-BCEE8E297B69}" presName="sibTrans" presStyleLbl="sibTrans2D1" presStyleIdx="1" presStyleCnt="3"/>
      <dgm:spPr/>
    </dgm:pt>
    <dgm:pt modelId="{36721054-C272-4967-84C0-1AC9885C34DE}" type="pres">
      <dgm:prSet presAssocID="{FF14FB45-A96E-4183-BC8E-BCEE8E297B69}" presName="connectorText" presStyleLbl="sibTrans2D1" presStyleIdx="1" presStyleCnt="3"/>
      <dgm:spPr/>
    </dgm:pt>
    <dgm:pt modelId="{3E3DD389-0CDE-47E2-A8FF-E43652C9D339}" type="pres">
      <dgm:prSet presAssocID="{2C2AE59D-17EA-40B4-803F-285FCFFF74C2}" presName="node" presStyleLbl="node1" presStyleIdx="2" presStyleCnt="3" custRadScaleRad="83953" custRadScaleInc="10927">
        <dgm:presLayoutVars>
          <dgm:bulletEnabled val="1"/>
        </dgm:presLayoutVars>
      </dgm:prSet>
      <dgm:spPr/>
    </dgm:pt>
    <dgm:pt modelId="{A97F023B-A140-4FD6-B207-B03BA0EE4618}" type="pres">
      <dgm:prSet presAssocID="{95922FE8-5F84-4934-A3B9-D5CAE90565F1}" presName="sibTrans" presStyleLbl="sibTrans2D1" presStyleIdx="2" presStyleCnt="3"/>
      <dgm:spPr/>
    </dgm:pt>
    <dgm:pt modelId="{7C8C2FB9-777E-4787-A440-7A48E33CE557}" type="pres">
      <dgm:prSet presAssocID="{95922FE8-5F84-4934-A3B9-D5CAE90565F1}" presName="connectorText" presStyleLbl="sibTrans2D1" presStyleIdx="2" presStyleCnt="3"/>
      <dgm:spPr/>
    </dgm:pt>
  </dgm:ptLst>
  <dgm:cxnLst>
    <dgm:cxn modelId="{1218E21B-D1F6-4F7A-94FD-43334A1EC863}" type="presOf" srcId="{95922FE8-5F84-4934-A3B9-D5CAE90565F1}" destId="{7C8C2FB9-777E-4787-A440-7A48E33CE557}" srcOrd="1" destOrd="0" presId="urn:microsoft.com/office/officeart/2005/8/layout/cycle7"/>
    <dgm:cxn modelId="{73698D1D-757E-41BA-A888-D70B65BFF863}" type="presOf" srcId="{BE2FE10A-B3B7-4BA1-BD26-181D983A6736}" destId="{14E68CA9-AB51-49AD-AAB4-9F0FF1CB656B}" srcOrd="1" destOrd="0" presId="urn:microsoft.com/office/officeart/2005/8/layout/cycle7"/>
    <dgm:cxn modelId="{6A80D622-7DB5-46C8-9E9E-0AC015D3975D}" srcId="{BB6AEE25-69FB-43D5-AA3E-71F79E300164}" destId="{CF97EBFD-60FB-4C78-99A6-FE37F3889898}" srcOrd="1" destOrd="0" parTransId="{71BDC432-B0E0-4487-B0AF-164AD4A43BC0}" sibTransId="{FF14FB45-A96E-4183-BC8E-BCEE8E297B69}"/>
    <dgm:cxn modelId="{1C835D5D-A192-47E1-8F41-5A9DF503D3B1}" type="presOf" srcId="{FF14FB45-A96E-4183-BC8E-BCEE8E297B69}" destId="{36721054-C272-4967-84C0-1AC9885C34DE}" srcOrd="1" destOrd="0" presId="urn:microsoft.com/office/officeart/2005/8/layout/cycle7"/>
    <dgm:cxn modelId="{ACF5B241-F3C5-46D9-818B-285D83589713}" type="presOf" srcId="{FF14FB45-A96E-4183-BC8E-BCEE8E297B69}" destId="{2524033D-4A3B-46DC-9893-EC92A1C45E0C}" srcOrd="0" destOrd="0" presId="urn:microsoft.com/office/officeart/2005/8/layout/cycle7"/>
    <dgm:cxn modelId="{DD553F63-FD78-455F-B674-7BB0F15F5851}" srcId="{BB6AEE25-69FB-43D5-AA3E-71F79E300164}" destId="{2C2AE59D-17EA-40B4-803F-285FCFFF74C2}" srcOrd="2" destOrd="0" parTransId="{BD85A580-EBCD-4EDC-A542-7E97649FF245}" sibTransId="{95922FE8-5F84-4934-A3B9-D5CAE90565F1}"/>
    <dgm:cxn modelId="{8C80B946-CE8C-4975-A223-0AB98C91C360}" type="presOf" srcId="{CF97EBFD-60FB-4C78-99A6-FE37F3889898}" destId="{6262C173-7B9B-446F-9303-F89FB3CB124F}" srcOrd="0" destOrd="0" presId="urn:microsoft.com/office/officeart/2005/8/layout/cycle7"/>
    <dgm:cxn modelId="{932D7A7B-F1B0-40D5-9C47-BFCE9528F65F}" srcId="{BB6AEE25-69FB-43D5-AA3E-71F79E300164}" destId="{F39F6BC9-5A87-409F-B845-8259807B004F}" srcOrd="0" destOrd="0" parTransId="{1757462D-F8E7-461D-A8F8-E28E7BDEDF94}" sibTransId="{BE2FE10A-B3B7-4BA1-BD26-181D983A6736}"/>
    <dgm:cxn modelId="{DFFE7F7B-9428-4EC7-93A7-B333E520F0B4}" type="presOf" srcId="{BE2FE10A-B3B7-4BA1-BD26-181D983A6736}" destId="{82569932-EFD9-4859-94F5-6987FE04693C}" srcOrd="0" destOrd="0" presId="urn:microsoft.com/office/officeart/2005/8/layout/cycle7"/>
    <dgm:cxn modelId="{A378A38E-FAEF-48CE-AEAA-F0EF6398CCBC}" type="presOf" srcId="{F39F6BC9-5A87-409F-B845-8259807B004F}" destId="{D6E6542A-ED1C-4407-848F-5B69EBBD855A}" srcOrd="0" destOrd="0" presId="urn:microsoft.com/office/officeart/2005/8/layout/cycle7"/>
    <dgm:cxn modelId="{0FA47FAD-300B-4A1A-AC46-58185881C58E}" type="presOf" srcId="{BB6AEE25-69FB-43D5-AA3E-71F79E300164}" destId="{EAA8C346-DAF3-40B4-A935-B0E4AC385DE4}" srcOrd="0" destOrd="0" presId="urn:microsoft.com/office/officeart/2005/8/layout/cycle7"/>
    <dgm:cxn modelId="{82593BB7-F5C8-4A29-83D9-F56495466D73}" type="presOf" srcId="{2C2AE59D-17EA-40B4-803F-285FCFFF74C2}" destId="{3E3DD389-0CDE-47E2-A8FF-E43652C9D339}" srcOrd="0" destOrd="0" presId="urn:microsoft.com/office/officeart/2005/8/layout/cycle7"/>
    <dgm:cxn modelId="{5E832EC4-400F-4E61-9ACD-B3A258A312F8}" type="presOf" srcId="{95922FE8-5F84-4934-A3B9-D5CAE90565F1}" destId="{A97F023B-A140-4FD6-B207-B03BA0EE4618}" srcOrd="0" destOrd="0" presId="urn:microsoft.com/office/officeart/2005/8/layout/cycle7"/>
    <dgm:cxn modelId="{B9276579-2DE4-4272-A9DE-57682B61C0F0}" type="presParOf" srcId="{EAA8C346-DAF3-40B4-A935-B0E4AC385DE4}" destId="{D6E6542A-ED1C-4407-848F-5B69EBBD855A}" srcOrd="0" destOrd="0" presId="urn:microsoft.com/office/officeart/2005/8/layout/cycle7"/>
    <dgm:cxn modelId="{9A3A9393-5FD1-44F8-9FE6-33D2865AD19B}" type="presParOf" srcId="{EAA8C346-DAF3-40B4-A935-B0E4AC385DE4}" destId="{82569932-EFD9-4859-94F5-6987FE04693C}" srcOrd="1" destOrd="0" presId="urn:microsoft.com/office/officeart/2005/8/layout/cycle7"/>
    <dgm:cxn modelId="{9A2469BF-91C1-4205-9C5F-705112848388}" type="presParOf" srcId="{82569932-EFD9-4859-94F5-6987FE04693C}" destId="{14E68CA9-AB51-49AD-AAB4-9F0FF1CB656B}" srcOrd="0" destOrd="0" presId="urn:microsoft.com/office/officeart/2005/8/layout/cycle7"/>
    <dgm:cxn modelId="{30F79F27-D8A3-45B0-9E08-9CDDA4FD642F}" type="presParOf" srcId="{EAA8C346-DAF3-40B4-A935-B0E4AC385DE4}" destId="{6262C173-7B9B-446F-9303-F89FB3CB124F}" srcOrd="2" destOrd="0" presId="urn:microsoft.com/office/officeart/2005/8/layout/cycle7"/>
    <dgm:cxn modelId="{A5807C4B-9B43-4FB4-B056-48CF10E06F1A}" type="presParOf" srcId="{EAA8C346-DAF3-40B4-A935-B0E4AC385DE4}" destId="{2524033D-4A3B-46DC-9893-EC92A1C45E0C}" srcOrd="3" destOrd="0" presId="urn:microsoft.com/office/officeart/2005/8/layout/cycle7"/>
    <dgm:cxn modelId="{F43252DA-C113-46DB-BBB5-12B244339E3B}" type="presParOf" srcId="{2524033D-4A3B-46DC-9893-EC92A1C45E0C}" destId="{36721054-C272-4967-84C0-1AC9885C34DE}" srcOrd="0" destOrd="0" presId="urn:microsoft.com/office/officeart/2005/8/layout/cycle7"/>
    <dgm:cxn modelId="{FE55B647-9F96-49FF-B06A-6B2191B64735}" type="presParOf" srcId="{EAA8C346-DAF3-40B4-A935-B0E4AC385DE4}" destId="{3E3DD389-0CDE-47E2-A8FF-E43652C9D339}" srcOrd="4" destOrd="0" presId="urn:microsoft.com/office/officeart/2005/8/layout/cycle7"/>
    <dgm:cxn modelId="{A098A191-B41A-47E3-81D8-73DC196A13B5}" type="presParOf" srcId="{EAA8C346-DAF3-40B4-A935-B0E4AC385DE4}" destId="{A97F023B-A140-4FD6-B207-B03BA0EE4618}" srcOrd="5" destOrd="0" presId="urn:microsoft.com/office/officeart/2005/8/layout/cycle7"/>
    <dgm:cxn modelId="{AB624E5F-858E-46E6-9D2B-21F37B570D23}" type="presParOf" srcId="{A97F023B-A140-4FD6-B207-B03BA0EE4618}" destId="{7C8C2FB9-777E-4787-A440-7A48E33CE55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542A-ED1C-4407-848F-5B69EBBD855A}">
      <dsp:nvSpPr>
        <dsp:cNvPr id="0" name=""/>
        <dsp:cNvSpPr/>
      </dsp:nvSpPr>
      <dsp:spPr>
        <a:xfrm>
          <a:off x="1433522" y="250431"/>
          <a:ext cx="1521770" cy="760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Overheid</a:t>
          </a:r>
        </a:p>
      </dsp:txBody>
      <dsp:txXfrm>
        <a:off x="1455808" y="272717"/>
        <a:ext cx="1477198" cy="716313"/>
      </dsp:txXfrm>
    </dsp:sp>
    <dsp:sp modelId="{82569932-EFD9-4859-94F5-6987FE04693C}">
      <dsp:nvSpPr>
        <dsp:cNvPr id="0" name=""/>
        <dsp:cNvSpPr/>
      </dsp:nvSpPr>
      <dsp:spPr>
        <a:xfrm rot="3327975">
          <a:off x="2461647" y="1334698"/>
          <a:ext cx="617452" cy="2663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nl-NL" sz="1100" kern="1200"/>
        </a:p>
      </dsp:txBody>
      <dsp:txXfrm>
        <a:off x="2541540" y="1387960"/>
        <a:ext cx="457666" cy="159785"/>
      </dsp:txXfrm>
    </dsp:sp>
    <dsp:sp modelId="{6262C173-7B9B-446F-9303-F89FB3CB124F}">
      <dsp:nvSpPr>
        <dsp:cNvPr id="0" name=""/>
        <dsp:cNvSpPr/>
      </dsp:nvSpPr>
      <dsp:spPr>
        <a:xfrm>
          <a:off x="2585454" y="1924390"/>
          <a:ext cx="1521770" cy="760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Producenten</a:t>
          </a:r>
        </a:p>
      </dsp:txBody>
      <dsp:txXfrm>
        <a:off x="2607740" y="1946676"/>
        <a:ext cx="1477198" cy="716313"/>
      </dsp:txXfrm>
    </dsp:sp>
    <dsp:sp modelId="{2524033D-4A3B-46DC-9893-EC92A1C45E0C}">
      <dsp:nvSpPr>
        <dsp:cNvPr id="0" name=""/>
        <dsp:cNvSpPr/>
      </dsp:nvSpPr>
      <dsp:spPr>
        <a:xfrm rot="10781950">
          <a:off x="1890826" y="2177699"/>
          <a:ext cx="617452" cy="2663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nl-NL" sz="1100" kern="1200"/>
        </a:p>
      </dsp:txBody>
      <dsp:txXfrm rot="10800000">
        <a:off x="1970719" y="2230961"/>
        <a:ext cx="457666" cy="159785"/>
      </dsp:txXfrm>
    </dsp:sp>
    <dsp:sp modelId="{3E3DD389-0CDE-47E2-A8FF-E43652C9D339}">
      <dsp:nvSpPr>
        <dsp:cNvPr id="0" name=""/>
        <dsp:cNvSpPr/>
      </dsp:nvSpPr>
      <dsp:spPr>
        <a:xfrm>
          <a:off x="291879" y="1936433"/>
          <a:ext cx="1521770" cy="760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Consumenten</a:t>
          </a:r>
        </a:p>
      </dsp:txBody>
      <dsp:txXfrm>
        <a:off x="314165" y="1958719"/>
        <a:ext cx="1477198" cy="716313"/>
      </dsp:txXfrm>
    </dsp:sp>
    <dsp:sp modelId="{A97F023B-A140-4FD6-B207-B03BA0EE4618}">
      <dsp:nvSpPr>
        <dsp:cNvPr id="0" name=""/>
        <dsp:cNvSpPr/>
      </dsp:nvSpPr>
      <dsp:spPr>
        <a:xfrm rot="18246187">
          <a:off x="1314859" y="1340720"/>
          <a:ext cx="617452" cy="26630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nl-NL" sz="1100" kern="1200"/>
        </a:p>
      </dsp:txBody>
      <dsp:txXfrm>
        <a:off x="1394752" y="1393982"/>
        <a:ext cx="457666" cy="15978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06E0CC96-AC0E-4F5B-8DEC-8A4D7E70417F}" type="datetimeFigureOut">
              <a:rPr lang="nl-NL" smtClean="0"/>
              <a:t>25-1-2024</a:t>
            </a:fld>
            <a:endParaRPr lang="nl-NL"/>
          </a:p>
        </p:txBody>
      </p:sp>
      <p:sp>
        <p:nvSpPr>
          <p:cNvPr id="4" name="Tijdelijke aanduiding voor voettekst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DE86F871-B29A-4772-AD48-9507FE4CAFD1}" type="slidenum">
              <a:rPr lang="nl-NL" smtClean="0"/>
              <a:t>‹nr.›</a:t>
            </a:fld>
            <a:endParaRPr lang="nl-NL"/>
          </a:p>
        </p:txBody>
      </p:sp>
    </p:spTree>
    <p:extLst>
      <p:ext uri="{BB962C8B-B14F-4D97-AF65-F5344CB8AC3E}">
        <p14:creationId xmlns:p14="http://schemas.microsoft.com/office/powerpoint/2010/main" val="3511762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EB6B6DD2-F770-4817-A14D-25188B1278C2}" type="datetimeFigureOut">
              <a:rPr lang="nl-NL" smtClean="0"/>
              <a:t>25-1-2024</a:t>
            </a:fld>
            <a:endParaRPr lang="nl-NL"/>
          </a:p>
        </p:txBody>
      </p:sp>
      <p:sp>
        <p:nvSpPr>
          <p:cNvPr id="4" name="Tijdelijke aanduiding voor dia-afbeelding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1903A0FC-0931-4464-AB05-74036ED5EAD8}" type="slidenum">
              <a:rPr lang="nl-NL" smtClean="0"/>
              <a:t>‹nr.›</a:t>
            </a:fld>
            <a:endParaRPr lang="nl-NL"/>
          </a:p>
        </p:txBody>
      </p:sp>
    </p:spTree>
    <p:extLst>
      <p:ext uri="{BB962C8B-B14F-4D97-AF65-F5344CB8AC3E}">
        <p14:creationId xmlns:p14="http://schemas.microsoft.com/office/powerpoint/2010/main" val="327120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2</a:t>
            </a:fld>
            <a:endParaRPr lang="en-US"/>
          </a:p>
        </p:txBody>
      </p:sp>
    </p:spTree>
    <p:extLst>
      <p:ext uri="{BB962C8B-B14F-4D97-AF65-F5344CB8AC3E}">
        <p14:creationId xmlns:p14="http://schemas.microsoft.com/office/powerpoint/2010/main" val="369764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11</a:t>
            </a:fld>
            <a:endParaRPr lang="en-US"/>
          </a:p>
        </p:txBody>
      </p:sp>
    </p:spTree>
    <p:extLst>
      <p:ext uri="{BB962C8B-B14F-4D97-AF65-F5344CB8AC3E}">
        <p14:creationId xmlns:p14="http://schemas.microsoft.com/office/powerpoint/2010/main" val="346004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12</a:t>
            </a:fld>
            <a:endParaRPr lang="en-US"/>
          </a:p>
        </p:txBody>
      </p:sp>
    </p:spTree>
    <p:extLst>
      <p:ext uri="{BB962C8B-B14F-4D97-AF65-F5344CB8AC3E}">
        <p14:creationId xmlns:p14="http://schemas.microsoft.com/office/powerpoint/2010/main" val="656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DE51C25-37B8-455A-8069-00843DCFB766}" type="slidenum">
              <a:rPr lang="en-US" smtClean="0"/>
              <a:pPr/>
              <a:t>15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nl-NL"/>
          </a:p>
        </p:txBody>
      </p:sp>
    </p:spTree>
    <p:extLst>
      <p:ext uri="{BB962C8B-B14F-4D97-AF65-F5344CB8AC3E}">
        <p14:creationId xmlns:p14="http://schemas.microsoft.com/office/powerpoint/2010/main" val="28969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99C21B-1A7B-4ED9-A177-06753D6476BC}" type="slidenum">
              <a:rPr lang="en-US" smtClean="0"/>
              <a:pPr/>
              <a:t>16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nl-NL"/>
          </a:p>
        </p:txBody>
      </p:sp>
    </p:spTree>
    <p:extLst>
      <p:ext uri="{BB962C8B-B14F-4D97-AF65-F5344CB8AC3E}">
        <p14:creationId xmlns:p14="http://schemas.microsoft.com/office/powerpoint/2010/main" val="368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399C21B-1A7B-4ED9-A177-06753D6476BC}" type="slidenum">
              <a:rPr lang="en-US" smtClean="0"/>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nl-NL"/>
          </a:p>
        </p:txBody>
      </p:sp>
    </p:spTree>
    <p:extLst>
      <p:ext uri="{BB962C8B-B14F-4D97-AF65-F5344CB8AC3E}">
        <p14:creationId xmlns:p14="http://schemas.microsoft.com/office/powerpoint/2010/main" val="206120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F2D6FEB-C54A-445A-8756-7626C6E82C25}" type="slidenum">
              <a:rPr lang="nl-NL" smtClean="0"/>
              <a:pPr/>
              <a:t>35</a:t>
            </a:fld>
            <a:endParaRPr lang="nl-NL"/>
          </a:p>
        </p:txBody>
      </p:sp>
    </p:spTree>
    <p:extLst>
      <p:ext uri="{BB962C8B-B14F-4D97-AF65-F5344CB8AC3E}">
        <p14:creationId xmlns:p14="http://schemas.microsoft.com/office/powerpoint/2010/main" val="320482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7F65F29-9D3B-4E96-A4CA-B6E29AA41097}" type="slidenum">
              <a:rPr lang="en-US" smtClean="0"/>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nl-NL"/>
          </a:p>
        </p:txBody>
      </p:sp>
    </p:spTree>
    <p:extLst>
      <p:ext uri="{BB962C8B-B14F-4D97-AF65-F5344CB8AC3E}">
        <p14:creationId xmlns:p14="http://schemas.microsoft.com/office/powerpoint/2010/main" val="89505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E311B1-EAA9-497E-918C-103FA101F55A}" type="slidenum">
              <a:rPr lang="nl-NL" smtClean="0"/>
              <a:t>4</a:t>
            </a:fld>
            <a:endParaRPr lang="nl-NL" dirty="0"/>
          </a:p>
        </p:txBody>
      </p:sp>
    </p:spTree>
    <p:extLst>
      <p:ext uri="{BB962C8B-B14F-4D97-AF65-F5344CB8AC3E}">
        <p14:creationId xmlns:p14="http://schemas.microsoft.com/office/powerpoint/2010/main" val="179966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5</a:t>
            </a:fld>
            <a:endParaRPr lang="en-US"/>
          </a:p>
        </p:txBody>
      </p:sp>
    </p:spTree>
    <p:extLst>
      <p:ext uri="{BB962C8B-B14F-4D97-AF65-F5344CB8AC3E}">
        <p14:creationId xmlns:p14="http://schemas.microsoft.com/office/powerpoint/2010/main" val="27706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6</a:t>
            </a:fld>
            <a:endParaRPr lang="en-US"/>
          </a:p>
        </p:txBody>
      </p:sp>
    </p:spTree>
    <p:extLst>
      <p:ext uri="{BB962C8B-B14F-4D97-AF65-F5344CB8AC3E}">
        <p14:creationId xmlns:p14="http://schemas.microsoft.com/office/powerpoint/2010/main" val="57511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7</a:t>
            </a:fld>
            <a:endParaRPr lang="en-US"/>
          </a:p>
        </p:txBody>
      </p:sp>
    </p:spTree>
    <p:extLst>
      <p:ext uri="{BB962C8B-B14F-4D97-AF65-F5344CB8AC3E}">
        <p14:creationId xmlns:p14="http://schemas.microsoft.com/office/powerpoint/2010/main" val="277564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975346-E8DE-448B-8103-CD60719D59C9}" type="slidenum">
              <a:rPr lang="en-US" smtClean="0"/>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nl-NL"/>
          </a:p>
        </p:txBody>
      </p:sp>
    </p:spTree>
    <p:extLst>
      <p:ext uri="{BB962C8B-B14F-4D97-AF65-F5344CB8AC3E}">
        <p14:creationId xmlns:p14="http://schemas.microsoft.com/office/powerpoint/2010/main" val="251664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9</a:t>
            </a:fld>
            <a:endParaRPr lang="en-US"/>
          </a:p>
        </p:txBody>
      </p:sp>
    </p:spTree>
    <p:extLst>
      <p:ext uri="{BB962C8B-B14F-4D97-AF65-F5344CB8AC3E}">
        <p14:creationId xmlns:p14="http://schemas.microsoft.com/office/powerpoint/2010/main" val="104382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AF6CF93-1B96-4C78-B655-F35FE73EA723}" type="slidenum">
              <a:rPr lang="en-US"/>
              <a:pPr>
                <a:defRPr/>
              </a:pPr>
              <a:t>10</a:t>
            </a:fld>
            <a:endParaRPr lang="en-US"/>
          </a:p>
        </p:txBody>
      </p:sp>
    </p:spTree>
    <p:extLst>
      <p:ext uri="{BB962C8B-B14F-4D97-AF65-F5344CB8AC3E}">
        <p14:creationId xmlns:p14="http://schemas.microsoft.com/office/powerpoint/2010/main" val="392133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1BAF9-0B17-468B-8CEC-CCBB62EA2CAC}"/>
              </a:ext>
            </a:extLst>
          </p:cNvPr>
          <p:cNvSpPr>
            <a:spLocks noGrp="1"/>
          </p:cNvSpPr>
          <p:nvPr>
            <p:ph type="ctrTitle"/>
          </p:nvPr>
        </p:nvSpPr>
        <p:spPr>
          <a:xfrm>
            <a:off x="3103418" y="445044"/>
            <a:ext cx="8250382" cy="1194955"/>
          </a:xfrm>
          <a:prstGeom prst="rect">
            <a:avLst/>
          </a:prstGeom>
        </p:spPr>
        <p:txBody>
          <a:bodyPr anchor="b"/>
          <a:lstStyle>
            <a:lvl1pPr algn="ctr">
              <a:defRPr sz="6000"/>
            </a:lvl1pPr>
          </a:lstStyle>
          <a:p>
            <a:r>
              <a:rPr lang="nl-NL"/>
              <a:t>Klik om stijl te bewerken</a:t>
            </a:r>
            <a:endParaRPr lang="nl-NL" dirty="0"/>
          </a:p>
        </p:txBody>
      </p:sp>
      <p:sp>
        <p:nvSpPr>
          <p:cNvPr id="3" name="Ondertitel 2">
            <a:extLst>
              <a:ext uri="{FF2B5EF4-FFF2-40B4-BE49-F238E27FC236}">
                <a16:creationId xmlns:a16="http://schemas.microsoft.com/office/drawing/2014/main" id="{40F65E4C-CD70-478E-B043-6DB540103DEA}"/>
              </a:ext>
            </a:extLst>
          </p:cNvPr>
          <p:cNvSpPr>
            <a:spLocks noGrp="1"/>
          </p:cNvSpPr>
          <p:nvPr>
            <p:ph type="subTitle" idx="1"/>
          </p:nvPr>
        </p:nvSpPr>
        <p:spPr>
          <a:xfrm>
            <a:off x="1607128" y="1880755"/>
            <a:ext cx="9144000" cy="386989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6706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FFECE-CD8F-4C7B-8E03-6902A3EFFD41}"/>
              </a:ext>
            </a:extLst>
          </p:cNvPr>
          <p:cNvSpPr>
            <a:spLocks noGrp="1"/>
          </p:cNvSpPr>
          <p:nvPr>
            <p:ph type="title"/>
          </p:nvPr>
        </p:nvSpPr>
        <p:spPr>
          <a:xfrm>
            <a:off x="3238500" y="365125"/>
            <a:ext cx="81153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7C09D99-0556-4CFE-94FE-C734857C1C3E}"/>
              </a:ext>
            </a:extLst>
          </p:cNvPr>
          <p:cNvSpPr>
            <a:spLocks noGrp="1"/>
          </p:cNvSpPr>
          <p:nvPr>
            <p:ph type="body" orient="vert" idx="1"/>
          </p:nvPr>
        </p:nvSpPr>
        <p:spPr/>
        <p:txBody>
          <a:bodyPr vert="eaVert"/>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DE8A785-5A37-4ED2-8A1B-659A60F5EC62}"/>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5" name="Tijdelijke aanduiding voor voettekst 4">
            <a:extLst>
              <a:ext uri="{FF2B5EF4-FFF2-40B4-BE49-F238E27FC236}">
                <a16:creationId xmlns:a16="http://schemas.microsoft.com/office/drawing/2014/main" id="{F3EA1E26-B97D-4191-BE19-02FB32707FD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75964F07-628E-4007-9F1A-DE3388E80AEA}"/>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427773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C4B4F2-B3F1-4E5E-A332-46B4AA266CA9}"/>
              </a:ext>
            </a:extLst>
          </p:cNvPr>
          <p:cNvSpPr>
            <a:spLocks noGrp="1"/>
          </p:cNvSpPr>
          <p:nvPr>
            <p:ph type="title" orient="vert"/>
          </p:nvPr>
        </p:nvSpPr>
        <p:spPr>
          <a:xfrm>
            <a:off x="8724900" y="1808017"/>
            <a:ext cx="2628900" cy="4368946"/>
          </a:xfrm>
          <a:prstGeom prst="rect">
            <a:avLst/>
          </a:prstGeom>
        </p:spPr>
        <p:txBody>
          <a:bodyPr vert="eaVert"/>
          <a:lstStyle/>
          <a:p>
            <a:r>
              <a:rPr lang="nl-NL"/>
              <a:t>Klik om stijl te bewerken</a:t>
            </a:r>
            <a:endParaRPr lang="nl-NL" dirty="0"/>
          </a:p>
        </p:txBody>
      </p:sp>
      <p:sp>
        <p:nvSpPr>
          <p:cNvPr id="3" name="Tijdelijke aanduiding voor verticale tekst 2">
            <a:extLst>
              <a:ext uri="{FF2B5EF4-FFF2-40B4-BE49-F238E27FC236}">
                <a16:creationId xmlns:a16="http://schemas.microsoft.com/office/drawing/2014/main" id="{7009EA87-DDA1-4FB6-9BE1-59AEFDEF1D9C}"/>
              </a:ext>
            </a:extLst>
          </p:cNvPr>
          <p:cNvSpPr>
            <a:spLocks noGrp="1"/>
          </p:cNvSpPr>
          <p:nvPr>
            <p:ph type="body" orient="vert" idx="1"/>
          </p:nvPr>
        </p:nvSpPr>
        <p:spPr>
          <a:xfrm>
            <a:off x="838200" y="1808017"/>
            <a:ext cx="7734300" cy="4368945"/>
          </a:xfrm>
        </p:spPr>
        <p:txBody>
          <a:bodyPr vert="eaVert"/>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056DC83C-FEBE-45CA-89B2-45CF2DC0455C}"/>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5" name="Tijdelijke aanduiding voor voettekst 4">
            <a:extLst>
              <a:ext uri="{FF2B5EF4-FFF2-40B4-BE49-F238E27FC236}">
                <a16:creationId xmlns:a16="http://schemas.microsoft.com/office/drawing/2014/main" id="{E6C02B65-1183-48A2-8EEA-34F9E504149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A06B158-B50D-4140-A8D9-EA9104B908B3}"/>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97624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1BAF9-0B17-468B-8CEC-CCBB62EA2C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0F65E4C-CD70-478E-B043-6DB540103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27E82D-0E8F-4C76-A687-C6C68C166B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B1558BA6-8905-472B-9119-F59C0DDF89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F15F40DF-50D6-4120-B5D9-7BC5FB9AAD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4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F129B-C2A3-47A0-B17C-5041B5F0F3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8781F4-6F09-468B-B21E-AC105F7D237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C52D22-FAAB-44D9-A7A5-B9D85F7EB2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F52F6BA3-7B08-4222-A941-E5C08C6A3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461594EA-27A5-44F7-8BFC-D497FD3C92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9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8FE2A-5BB3-49E6-ADA6-795E61EF3D4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CEA990-B5F2-466E-9B53-493622C8F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59A473D3-B2A0-473B-9E15-383550892A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B2E91B55-9717-4508-BD88-7C924A90E6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4127CB62-27AF-414A-A56E-85F086BB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1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E4E7-82B9-4AD7-A936-3A6A520BD3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3BA1BE-CEB7-41F2-9FF9-5A96732A6C9D}"/>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EE38942-BBE5-4E86-B74A-F9A7E13A5DF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8641BD-5B7D-4D65-8C73-43DF8F5BFE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D85B7032-A6A5-476E-84DF-55A9F97AB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ADE6FEC5-0EDF-44A5-9271-C99FBFCB7A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96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3B619-5EB0-4AE8-AACD-1E5A3C23A6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9297937-F9F0-4218-95A2-22EC16A89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588A0CA-F8EC-449E-A2A1-4BBC7996CDA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A758C45-3C39-411F-B91C-255838D41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A1F3115-45AF-48D8-B6A0-21556B75E95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931A4F2-B841-4134-B05B-A97A0716A6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jdelijke aanduiding voor voettekst 7">
            <a:extLst>
              <a:ext uri="{FF2B5EF4-FFF2-40B4-BE49-F238E27FC236}">
                <a16:creationId xmlns:a16="http://schemas.microsoft.com/office/drawing/2014/main" id="{B655915B-DD68-4FA8-B7D3-C28EB36B94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jdelijke aanduiding voor dianummer 8">
            <a:extLst>
              <a:ext uri="{FF2B5EF4-FFF2-40B4-BE49-F238E27FC236}">
                <a16:creationId xmlns:a16="http://schemas.microsoft.com/office/drawing/2014/main" id="{7494E359-E681-4A7D-A1F8-12CB9E711C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76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8168D-9744-4359-A3F9-82805C23E2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EBFA59-894D-40F8-B22F-22D4974F60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6B0B40BB-F9E5-464E-A456-287755E9EF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id="{47792707-CD30-42EF-80D0-722BBFC17B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886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4C8703-0E2D-4837-81B1-7FBEB1603F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jdelijke aanduiding voor voettekst 2">
            <a:extLst>
              <a:ext uri="{FF2B5EF4-FFF2-40B4-BE49-F238E27FC236}">
                <a16:creationId xmlns:a16="http://schemas.microsoft.com/office/drawing/2014/main" id="{A0312EF3-CC8B-4543-B1FC-E1B6000F79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3556D6C8-2D28-4A14-8480-9B784A6051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76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114BF-1F00-419D-B2DC-1B47329B48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FFFEEC3-C300-4136-A888-332C1FC65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B37C5CB-4A57-4820-A454-35A68763F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7A79351-6526-40BD-B82F-3BB47BB8E8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CAA01317-CBA6-432C-A55A-8C7F678B27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A0E01790-DB6F-45CC-B388-4AC652448F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61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F129B-C2A3-47A0-B17C-5041B5F0F373}"/>
              </a:ext>
            </a:extLst>
          </p:cNvPr>
          <p:cNvSpPr>
            <a:spLocks noGrp="1"/>
          </p:cNvSpPr>
          <p:nvPr>
            <p:ph type="title"/>
          </p:nvPr>
        </p:nvSpPr>
        <p:spPr>
          <a:xfrm>
            <a:off x="3238500" y="365125"/>
            <a:ext cx="81153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8781F4-6F09-468B-B21E-AC105F7D2379}"/>
              </a:ext>
            </a:extLst>
          </p:cNvPr>
          <p:cNvSpPr>
            <a:spLocks noGrp="1"/>
          </p:cNvSpPr>
          <p:nvPr>
            <p:ph idx="1"/>
          </p:nvPr>
        </p:nvSpPr>
        <p:spPr/>
        <p:txBody>
          <a:body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75525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13471-085F-433C-A389-53BDDEB8E0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18750CD-FE14-4FA6-A09B-94AB3297F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115696D5-9B7D-430E-A7D4-0B9772EFB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07ABE5E-6023-447C-806D-F165BCC8E4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930A3EF1-B8A7-4AE0-9A29-5F952B3692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jdelijke aanduiding voor dianummer 6">
            <a:extLst>
              <a:ext uri="{FF2B5EF4-FFF2-40B4-BE49-F238E27FC236}">
                <a16:creationId xmlns:a16="http://schemas.microsoft.com/office/drawing/2014/main" id="{72A28775-C3A6-420D-ACD6-358958C187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42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FFECE-CD8F-4C7B-8E03-6902A3EFFD4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7C09D99-0556-4CFE-94FE-C734857C1C3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E8A785-5A37-4ED2-8A1B-659A60F5E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F3EA1E26-B97D-4191-BE19-02FB32707F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75964F07-628E-4007-9F1A-DE3388E80A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48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C4B4F2-B3F1-4E5E-A332-46B4AA266CA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009EA87-DDA1-4FB6-9BE1-59AEFDEF1D9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6DC83C-FEBE-45CA-89B2-45CF2DC04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E6C02B65-1183-48A2-8EEA-34F9E50414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6A06B158-B50D-4140-A8D9-EA9104B908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89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8FE2A-5BB3-49E6-ADA6-795E61EF3D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CEA990-B5F2-466E-9B53-493622C8F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9A473D3-B2A0-473B-9E15-383550892A0B}"/>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5" name="Tijdelijke aanduiding voor voettekst 4">
            <a:extLst>
              <a:ext uri="{FF2B5EF4-FFF2-40B4-BE49-F238E27FC236}">
                <a16:creationId xmlns:a16="http://schemas.microsoft.com/office/drawing/2014/main" id="{B2E91B55-9717-4508-BD88-7C924A90E6C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127CB62-27AF-414A-A56E-85F086BB018A}"/>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361195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E4E7-82B9-4AD7-A936-3A6A520BD30D}"/>
              </a:ext>
            </a:extLst>
          </p:cNvPr>
          <p:cNvSpPr>
            <a:spLocks noGrp="1"/>
          </p:cNvSpPr>
          <p:nvPr>
            <p:ph type="title"/>
          </p:nvPr>
        </p:nvSpPr>
        <p:spPr>
          <a:xfrm>
            <a:off x="3238500" y="365125"/>
            <a:ext cx="81153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3BA1BE-CEB7-41F2-9FF9-5A96732A6C9D}"/>
              </a:ext>
            </a:extLst>
          </p:cNvPr>
          <p:cNvSpPr>
            <a:spLocks noGrp="1"/>
          </p:cNvSpPr>
          <p:nvPr>
            <p:ph sz="half" idx="1"/>
          </p:nvPr>
        </p:nvSpPr>
        <p:spPr>
          <a:xfrm>
            <a:off x="838200" y="1825625"/>
            <a:ext cx="5181600" cy="4351338"/>
          </a:xfrm>
        </p:spPr>
        <p:txBody>
          <a:bodyPr/>
          <a:lstStyle/>
          <a:p>
            <a:pPr lvl="0"/>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0EE38942-BBE5-4E86-B74A-F9A7E13A5DFE}"/>
              </a:ext>
            </a:extLst>
          </p:cNvPr>
          <p:cNvSpPr>
            <a:spLocks noGrp="1"/>
          </p:cNvSpPr>
          <p:nvPr>
            <p:ph sz="half" idx="2"/>
          </p:nvPr>
        </p:nvSpPr>
        <p:spPr>
          <a:xfrm>
            <a:off x="6172200" y="1825625"/>
            <a:ext cx="5181600" cy="4351338"/>
          </a:xfrm>
        </p:spPr>
        <p:txBody>
          <a:bodyPr/>
          <a:lstStyle/>
          <a:p>
            <a:pPr lvl="0"/>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908641BD-5B7D-4D65-8C73-43DF8F5BFE94}"/>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6" name="Tijdelijke aanduiding voor voettekst 5">
            <a:extLst>
              <a:ext uri="{FF2B5EF4-FFF2-40B4-BE49-F238E27FC236}">
                <a16:creationId xmlns:a16="http://schemas.microsoft.com/office/drawing/2014/main" id="{D85B7032-A6A5-476E-84DF-55A9F97ABDF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ADE6FEC5-0EDF-44A5-9271-C99FBFCB7A76}"/>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149233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3B619-5EB0-4AE8-AACD-1E5A3C23A685}"/>
              </a:ext>
            </a:extLst>
          </p:cNvPr>
          <p:cNvSpPr>
            <a:spLocks noGrp="1"/>
          </p:cNvSpPr>
          <p:nvPr>
            <p:ph type="title"/>
          </p:nvPr>
        </p:nvSpPr>
        <p:spPr>
          <a:xfrm>
            <a:off x="3044536" y="365125"/>
            <a:ext cx="8310852" cy="1325563"/>
          </a:xfrm>
          <a:prstGeom prst="rect">
            <a:avLst/>
          </a:prstGeom>
        </p:spPr>
        <p:txBody>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9297937-F9F0-4218-95A2-22EC16A89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8588A0CA-F8EC-449E-A2A1-4BBC7996CDA4}"/>
              </a:ext>
            </a:extLst>
          </p:cNvPr>
          <p:cNvSpPr>
            <a:spLocks noGrp="1"/>
          </p:cNvSpPr>
          <p:nvPr>
            <p:ph sz="half" idx="2"/>
          </p:nvPr>
        </p:nvSpPr>
        <p:spPr>
          <a:xfrm>
            <a:off x="839788" y="2505075"/>
            <a:ext cx="5157787" cy="3684588"/>
          </a:xfrm>
        </p:spPr>
        <p:txBody>
          <a:bodyPr/>
          <a:lstStyle/>
          <a:p>
            <a:pPr lvl="0"/>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DA758C45-3C39-411F-B91C-255838D41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DA1F3115-45AF-48D8-B6A0-21556B75E959}"/>
              </a:ext>
            </a:extLst>
          </p:cNvPr>
          <p:cNvSpPr>
            <a:spLocks noGrp="1"/>
          </p:cNvSpPr>
          <p:nvPr>
            <p:ph sz="quarter" idx="4"/>
          </p:nvPr>
        </p:nvSpPr>
        <p:spPr>
          <a:xfrm>
            <a:off x="6172200" y="2505075"/>
            <a:ext cx="5183188" cy="3684588"/>
          </a:xfrm>
        </p:spPr>
        <p:txBody>
          <a:bodyPr/>
          <a:lstStyle/>
          <a:p>
            <a:pPr lvl="0"/>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2931A4F2-B841-4134-B05B-A97A0716A6AF}"/>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8" name="Tijdelijke aanduiding voor voettekst 7">
            <a:extLst>
              <a:ext uri="{FF2B5EF4-FFF2-40B4-BE49-F238E27FC236}">
                <a16:creationId xmlns:a16="http://schemas.microsoft.com/office/drawing/2014/main" id="{B655915B-DD68-4FA8-B7D3-C28EB36B948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7494E359-E681-4A7D-A1F8-12CB9E711CEE}"/>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361999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8168D-9744-4359-A3F9-82805C23E2D2}"/>
              </a:ext>
            </a:extLst>
          </p:cNvPr>
          <p:cNvSpPr>
            <a:spLocks noGrp="1"/>
          </p:cNvSpPr>
          <p:nvPr>
            <p:ph type="title"/>
          </p:nvPr>
        </p:nvSpPr>
        <p:spPr>
          <a:xfrm>
            <a:off x="3238500" y="365125"/>
            <a:ext cx="81153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EBFA59-894D-40F8-B22F-22D4974F607F}"/>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4" name="Tijdelijke aanduiding voor voettekst 3">
            <a:extLst>
              <a:ext uri="{FF2B5EF4-FFF2-40B4-BE49-F238E27FC236}">
                <a16:creationId xmlns:a16="http://schemas.microsoft.com/office/drawing/2014/main" id="{6B0B40BB-F9E5-464E-A456-287755E9EF9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47792707-CD30-42EF-80D0-722BBFC17BAF}"/>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98181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4C8703-0E2D-4837-81B1-7FBEB1603F93}"/>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3" name="Tijdelijke aanduiding voor voettekst 2">
            <a:extLst>
              <a:ext uri="{FF2B5EF4-FFF2-40B4-BE49-F238E27FC236}">
                <a16:creationId xmlns:a16="http://schemas.microsoft.com/office/drawing/2014/main" id="{A0312EF3-CC8B-4543-B1FC-E1B6000F79F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3556D6C8-2D28-4A14-8480-9B784A60510A}"/>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27861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114BF-1F00-419D-B2DC-1B47329B48C3}"/>
              </a:ext>
            </a:extLst>
          </p:cNvPr>
          <p:cNvSpPr>
            <a:spLocks noGrp="1"/>
          </p:cNvSpPr>
          <p:nvPr>
            <p:ph type="title"/>
          </p:nvPr>
        </p:nvSpPr>
        <p:spPr>
          <a:xfrm>
            <a:off x="838200" y="1776845"/>
            <a:ext cx="3932237" cy="1600200"/>
          </a:xfrm>
          <a:prstGeom prst="rect">
            <a:avLst/>
          </a:prstGeom>
        </p:spPr>
        <p:txBody>
          <a:bodyPr anchor="b"/>
          <a:lstStyle>
            <a:lvl1pPr>
              <a:defRPr sz="3200"/>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8FFFEEC3-C300-4136-A888-332C1FC657B8}"/>
              </a:ext>
            </a:extLst>
          </p:cNvPr>
          <p:cNvSpPr>
            <a:spLocks noGrp="1"/>
          </p:cNvSpPr>
          <p:nvPr>
            <p:ph idx="1"/>
          </p:nvPr>
        </p:nvSpPr>
        <p:spPr>
          <a:xfrm>
            <a:off x="5183188" y="1776845"/>
            <a:ext cx="6172200" cy="4084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nl-NL" dirty="0"/>
          </a:p>
        </p:txBody>
      </p:sp>
      <p:sp>
        <p:nvSpPr>
          <p:cNvPr id="4" name="Tijdelijke aanduiding voor tekst 3">
            <a:extLst>
              <a:ext uri="{FF2B5EF4-FFF2-40B4-BE49-F238E27FC236}">
                <a16:creationId xmlns:a16="http://schemas.microsoft.com/office/drawing/2014/main" id="{EB37C5CB-4A57-4820-A454-35A68763FA68}"/>
              </a:ext>
            </a:extLst>
          </p:cNvPr>
          <p:cNvSpPr>
            <a:spLocks noGrp="1"/>
          </p:cNvSpPr>
          <p:nvPr>
            <p:ph type="body" sz="half" idx="2"/>
          </p:nvPr>
        </p:nvSpPr>
        <p:spPr>
          <a:xfrm>
            <a:off x="839788" y="3532908"/>
            <a:ext cx="3932237" cy="23360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97A79351-6526-40BD-B82F-3BB47BB8E85E}"/>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6" name="Tijdelijke aanduiding voor voettekst 5">
            <a:extLst>
              <a:ext uri="{FF2B5EF4-FFF2-40B4-BE49-F238E27FC236}">
                <a16:creationId xmlns:a16="http://schemas.microsoft.com/office/drawing/2014/main" id="{CAA01317-CBA6-432C-A55A-8C7F678B27C3}"/>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A0E01790-DB6F-45CC-B388-4AC652448F87}"/>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233762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13471-085F-433C-A389-53BDDEB8E052}"/>
              </a:ext>
            </a:extLst>
          </p:cNvPr>
          <p:cNvSpPr>
            <a:spLocks noGrp="1"/>
          </p:cNvSpPr>
          <p:nvPr>
            <p:ph type="title"/>
          </p:nvPr>
        </p:nvSpPr>
        <p:spPr>
          <a:xfrm>
            <a:off x="839788" y="1824037"/>
            <a:ext cx="3932237" cy="1600200"/>
          </a:xfrm>
          <a:prstGeom prst="rect">
            <a:avLst/>
          </a:prstGeom>
        </p:spPr>
        <p:txBody>
          <a:bodyPr anchor="b"/>
          <a:lstStyle>
            <a:lvl1pPr>
              <a:defRPr sz="3200"/>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F18750CD-FE14-4FA6-A09B-94AB3297F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115696D5-9B7D-430E-A7D4-0B9772EFB793}"/>
              </a:ext>
            </a:extLst>
          </p:cNvPr>
          <p:cNvSpPr>
            <a:spLocks noGrp="1"/>
          </p:cNvSpPr>
          <p:nvPr>
            <p:ph type="body" sz="half" idx="2"/>
          </p:nvPr>
        </p:nvSpPr>
        <p:spPr>
          <a:xfrm>
            <a:off x="839788" y="3424237"/>
            <a:ext cx="3932237" cy="2444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207ABE5E-6023-447C-806D-F165BCC8E4C6}"/>
              </a:ext>
            </a:extLst>
          </p:cNvPr>
          <p:cNvSpPr>
            <a:spLocks noGrp="1"/>
          </p:cNvSpPr>
          <p:nvPr>
            <p:ph type="dt" sz="half" idx="10"/>
          </p:nvPr>
        </p:nvSpPr>
        <p:spPr>
          <a:xfrm>
            <a:off x="838200" y="6356350"/>
            <a:ext cx="2743200" cy="365125"/>
          </a:xfrm>
          <a:prstGeom prst="rect">
            <a:avLst/>
          </a:prstGeom>
        </p:spPr>
        <p:txBody>
          <a:bodyPr/>
          <a:lstStyle/>
          <a:p>
            <a:fld id="{4DA9DAA7-3D41-4F58-9A43-D840D741125B}" type="datetimeFigureOut">
              <a:rPr lang="nl-NL" smtClean="0"/>
              <a:t>25-1-2024</a:t>
            </a:fld>
            <a:endParaRPr lang="nl-NL"/>
          </a:p>
        </p:txBody>
      </p:sp>
      <p:sp>
        <p:nvSpPr>
          <p:cNvPr id="6" name="Tijdelijke aanduiding voor voettekst 5">
            <a:extLst>
              <a:ext uri="{FF2B5EF4-FFF2-40B4-BE49-F238E27FC236}">
                <a16:creationId xmlns:a16="http://schemas.microsoft.com/office/drawing/2014/main" id="{930A3EF1-B8A7-4AE0-9A29-5F952B3692B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72A28775-C3A6-420D-ACD6-358958C187FD}"/>
              </a:ext>
            </a:extLst>
          </p:cNvPr>
          <p:cNvSpPr>
            <a:spLocks noGrp="1"/>
          </p:cNvSpPr>
          <p:nvPr>
            <p:ph type="sldNum" sz="quarter" idx="12"/>
          </p:nvPr>
        </p:nvSpPr>
        <p:spPr>
          <a:xfrm>
            <a:off x="8610600" y="6356350"/>
            <a:ext cx="2743200" cy="365125"/>
          </a:xfrm>
          <a:prstGeom prst="rect">
            <a:avLst/>
          </a:prstGeom>
        </p:spPr>
        <p:txBody>
          <a:bodyPr/>
          <a:lstStyle/>
          <a:p>
            <a:fld id="{AE7C49C6-5BA2-4BB7-BE18-98066A33981A}" type="slidenum">
              <a:rPr lang="nl-NL" smtClean="0"/>
              <a:t>‹nr.›</a:t>
            </a:fld>
            <a:endParaRPr lang="nl-NL"/>
          </a:p>
        </p:txBody>
      </p:sp>
    </p:spTree>
    <p:extLst>
      <p:ext uri="{BB962C8B-B14F-4D97-AF65-F5344CB8AC3E}">
        <p14:creationId xmlns:p14="http://schemas.microsoft.com/office/powerpoint/2010/main" val="115289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9E4"/>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046DD6E-58A8-4841-87F3-DC49DA378F33}"/>
              </a:ext>
            </a:extLst>
          </p:cNvPr>
          <p:cNvSpPr/>
          <p:nvPr userDrawn="1"/>
        </p:nvSpPr>
        <p:spPr>
          <a:xfrm>
            <a:off x="838200" y="365125"/>
            <a:ext cx="10515600" cy="1325563"/>
          </a:xfrm>
          <a:prstGeom prst="rect">
            <a:avLst/>
          </a:prstGeom>
          <a:solidFill>
            <a:srgbClr val="245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8E8017F3-5001-4332-9960-9CECEC7E0D17}"/>
              </a:ext>
            </a:extLst>
          </p:cNvPr>
          <p:cNvSpPr>
            <a:spLocks noGrp="1"/>
          </p:cNvSpPr>
          <p:nvPr>
            <p:ph type="title"/>
          </p:nvPr>
        </p:nvSpPr>
        <p:spPr>
          <a:xfrm>
            <a:off x="3238500" y="365125"/>
            <a:ext cx="8115300" cy="1325563"/>
          </a:xfrm>
          <a:prstGeom prst="rect">
            <a:avLst/>
          </a:prstGeom>
        </p:spPr>
        <p:txBody>
          <a:bodyPr vert="horz" lIns="91440" tIns="45720" rIns="91440" bIns="45720" rtlCol="0" anchor="ctr">
            <a:normAutofit/>
          </a:bodyPr>
          <a:lstStyle/>
          <a:p>
            <a:endParaRPr lang="nl-NL" dirty="0"/>
          </a:p>
        </p:txBody>
      </p:sp>
      <p:sp>
        <p:nvSpPr>
          <p:cNvPr id="3" name="Tijdelijke aanduiding voor tekst 2">
            <a:extLst>
              <a:ext uri="{FF2B5EF4-FFF2-40B4-BE49-F238E27FC236}">
                <a16:creationId xmlns:a16="http://schemas.microsoft.com/office/drawing/2014/main" id="{B0CA1B15-2B4B-4B86-96F3-E4951D89F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nl-NL" dirty="0"/>
          </a:p>
        </p:txBody>
      </p:sp>
      <p:sp>
        <p:nvSpPr>
          <p:cNvPr id="4" name="Tijdelijke aanduiding voor datum 3">
            <a:extLst>
              <a:ext uri="{FF2B5EF4-FFF2-40B4-BE49-F238E27FC236}">
                <a16:creationId xmlns:a16="http://schemas.microsoft.com/office/drawing/2014/main" id="{3F569353-9996-4A61-AE6C-64781622ED39}"/>
              </a:ext>
            </a:extLst>
          </p:cNvPr>
          <p:cNvSpPr>
            <a:spLocks noGrp="1"/>
          </p:cNvSpPr>
          <p:nvPr>
            <p:ph type="dt" sz="half" idx="2"/>
          </p:nvPr>
        </p:nvSpPr>
        <p:spPr>
          <a:xfrm>
            <a:off x="955964" y="6356350"/>
            <a:ext cx="26254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DAA7-3D41-4F58-9A43-D840D741125B}" type="datetimeFigureOut">
              <a:rPr lang="nl-NL" smtClean="0"/>
              <a:t>25-1-2024</a:t>
            </a:fld>
            <a:endParaRPr lang="nl-NL" dirty="0"/>
          </a:p>
        </p:txBody>
      </p:sp>
      <p:sp>
        <p:nvSpPr>
          <p:cNvPr id="5" name="Tijdelijke aanduiding voor voettekst 4">
            <a:extLst>
              <a:ext uri="{FF2B5EF4-FFF2-40B4-BE49-F238E27FC236}">
                <a16:creationId xmlns:a16="http://schemas.microsoft.com/office/drawing/2014/main" id="{2C3CA12C-0762-4D07-9D5B-5C12B4C60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7AB564-AF89-41AB-87A8-57845CB06D34}"/>
              </a:ext>
            </a:extLst>
          </p:cNvPr>
          <p:cNvSpPr>
            <a:spLocks noGrp="1"/>
          </p:cNvSpPr>
          <p:nvPr>
            <p:ph type="sldNum" sz="quarter" idx="4"/>
          </p:nvPr>
        </p:nvSpPr>
        <p:spPr>
          <a:xfrm>
            <a:off x="8610600" y="6356350"/>
            <a:ext cx="26427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C49C6-5BA2-4BB7-BE18-98066A33981A}" type="slidenum">
              <a:rPr lang="nl-NL" smtClean="0"/>
              <a:t>‹nr.›</a:t>
            </a:fld>
            <a:endParaRPr lang="nl-NL" dirty="0"/>
          </a:p>
        </p:txBody>
      </p:sp>
      <p:pic>
        <p:nvPicPr>
          <p:cNvPr id="12" name="Afbeelding 11">
            <a:extLst>
              <a:ext uri="{FF2B5EF4-FFF2-40B4-BE49-F238E27FC236}">
                <a16:creationId xmlns:a16="http://schemas.microsoft.com/office/drawing/2014/main" id="{F750F7BF-5D5C-48A8-B33D-B3DE5B44F9B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70911" y="365125"/>
            <a:ext cx="2129735" cy="1322367"/>
          </a:xfrm>
          <a:prstGeom prst="rect">
            <a:avLst/>
          </a:prstGeom>
        </p:spPr>
      </p:pic>
    </p:spTree>
    <p:extLst>
      <p:ext uri="{BB962C8B-B14F-4D97-AF65-F5344CB8AC3E}">
        <p14:creationId xmlns:p14="http://schemas.microsoft.com/office/powerpoint/2010/main" val="39895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E4"/>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046DD6E-58A8-4841-87F3-DC49DA378F33}"/>
              </a:ext>
            </a:extLst>
          </p:cNvPr>
          <p:cNvSpPr/>
          <p:nvPr userDrawn="1"/>
        </p:nvSpPr>
        <p:spPr>
          <a:xfrm>
            <a:off x="838200" y="365125"/>
            <a:ext cx="10515600" cy="1325563"/>
          </a:xfrm>
          <a:prstGeom prst="rect">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jdelijke aanduiding voor titel 1">
            <a:extLst>
              <a:ext uri="{FF2B5EF4-FFF2-40B4-BE49-F238E27FC236}">
                <a16:creationId xmlns:a16="http://schemas.microsoft.com/office/drawing/2014/main" id="{8E8017F3-5001-4332-9960-9CECEC7E0D17}"/>
              </a:ext>
            </a:extLst>
          </p:cNvPr>
          <p:cNvSpPr>
            <a:spLocks noGrp="1"/>
          </p:cNvSpPr>
          <p:nvPr>
            <p:ph type="title"/>
          </p:nvPr>
        </p:nvSpPr>
        <p:spPr>
          <a:xfrm>
            <a:off x="3238500" y="365125"/>
            <a:ext cx="8115300" cy="1325563"/>
          </a:xfrm>
          <a:prstGeom prst="rect">
            <a:avLst/>
          </a:prstGeom>
        </p:spPr>
        <p:txBody>
          <a:bodyPr vert="horz" lIns="91440" tIns="45720" rIns="91440" bIns="45720" rtlCol="0" anchor="ctr">
            <a:normAutofit/>
          </a:bodyPr>
          <a:lstStyle/>
          <a:p>
            <a:endParaRPr lang="nl-NL" dirty="0"/>
          </a:p>
        </p:txBody>
      </p:sp>
      <p:sp>
        <p:nvSpPr>
          <p:cNvPr id="3" name="Tijdelijke aanduiding voor tekst 2">
            <a:extLst>
              <a:ext uri="{FF2B5EF4-FFF2-40B4-BE49-F238E27FC236}">
                <a16:creationId xmlns:a16="http://schemas.microsoft.com/office/drawing/2014/main" id="{B0CA1B15-2B4B-4B86-96F3-E4951D89F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nl-NL" dirty="0"/>
          </a:p>
        </p:txBody>
      </p:sp>
      <p:sp>
        <p:nvSpPr>
          <p:cNvPr id="4" name="Tijdelijke aanduiding voor datum 3">
            <a:extLst>
              <a:ext uri="{FF2B5EF4-FFF2-40B4-BE49-F238E27FC236}">
                <a16:creationId xmlns:a16="http://schemas.microsoft.com/office/drawing/2014/main" id="{3F569353-9996-4A61-AE6C-64781622E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A9DAA7-3D41-4F58-9A43-D840D741125B}"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25-1-2024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jdelijke aanduiding voor voettekst 4">
            <a:extLst>
              <a:ext uri="{FF2B5EF4-FFF2-40B4-BE49-F238E27FC236}">
                <a16:creationId xmlns:a16="http://schemas.microsoft.com/office/drawing/2014/main" id="{2C3CA12C-0762-4D07-9D5B-5C12B4C60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dianummer 5">
            <a:extLst>
              <a:ext uri="{FF2B5EF4-FFF2-40B4-BE49-F238E27FC236}">
                <a16:creationId xmlns:a16="http://schemas.microsoft.com/office/drawing/2014/main" id="{A67AB564-AF89-41AB-87A8-57845CB06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C49C6-5BA2-4BB7-BE18-98066A33981A}"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Afbeelding 10">
            <a:extLst>
              <a:ext uri="{FF2B5EF4-FFF2-40B4-BE49-F238E27FC236}">
                <a16:creationId xmlns:a16="http://schemas.microsoft.com/office/drawing/2014/main" id="{CDEA9244-7027-4844-B6C6-0DF7D37926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98492"/>
            <a:ext cx="2249429" cy="1258827"/>
          </a:xfrm>
          <a:prstGeom prst="rect">
            <a:avLst/>
          </a:prstGeom>
        </p:spPr>
      </p:pic>
    </p:spTree>
    <p:extLst>
      <p:ext uri="{BB962C8B-B14F-4D97-AF65-F5344CB8AC3E}">
        <p14:creationId xmlns:p14="http://schemas.microsoft.com/office/powerpoint/2010/main" val="2185382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4154" y="726832"/>
            <a:ext cx="6348046" cy="1195754"/>
          </a:xfrm>
        </p:spPr>
        <p:txBody>
          <a:bodyPr>
            <a:normAutofit fontScale="90000"/>
          </a:bodyPr>
          <a:lstStyle/>
          <a:p>
            <a:r>
              <a:rPr lang="nl-NL" b="1" dirty="0"/>
              <a:t>OUDERAVOND KLAS 3 VWO</a:t>
            </a:r>
            <a:br>
              <a:rPr lang="nl-NL" b="1" dirty="0"/>
            </a:br>
            <a:r>
              <a:rPr lang="nl-NL" b="1" dirty="0"/>
              <a:t>		</a:t>
            </a:r>
          </a:p>
        </p:txBody>
      </p:sp>
      <p:sp>
        <p:nvSpPr>
          <p:cNvPr id="3" name="Tijdelijke aanduiding voor inhoud 2"/>
          <p:cNvSpPr>
            <a:spLocks noGrp="1"/>
          </p:cNvSpPr>
          <p:nvPr>
            <p:ph idx="1"/>
          </p:nvPr>
        </p:nvSpPr>
        <p:spPr>
          <a:xfrm>
            <a:off x="2209800" y="2924944"/>
            <a:ext cx="7772400" cy="3168352"/>
          </a:xfrm>
        </p:spPr>
        <p:txBody>
          <a:bodyPr>
            <a:normAutofit lnSpcReduction="10000"/>
          </a:bodyPr>
          <a:lstStyle/>
          <a:p>
            <a:pPr algn="ctr"/>
            <a:r>
              <a:rPr lang="nl-NL" sz="4800" b="1" dirty="0">
                <a:latin typeface="Arial" panose="020B0604020202020204" pitchFamily="34" charset="0"/>
                <a:cs typeface="Arial" panose="020B0604020202020204" pitchFamily="34" charset="0"/>
              </a:rPr>
              <a:t>25 januari 2024</a:t>
            </a:r>
          </a:p>
          <a:p>
            <a:pPr algn="ctr"/>
            <a:br>
              <a:rPr lang="nl-NL" sz="4800" b="1" dirty="0">
                <a:latin typeface="Arial" panose="020B0604020202020204" pitchFamily="34" charset="0"/>
                <a:cs typeface="Arial" panose="020B0604020202020204" pitchFamily="34" charset="0"/>
              </a:rPr>
            </a:br>
            <a:r>
              <a:rPr lang="nl-NL" sz="4800" b="1" dirty="0">
                <a:latin typeface="Arial" panose="020B0604020202020204" pitchFamily="34" charset="0"/>
                <a:cs typeface="Arial" panose="020B0604020202020204" pitchFamily="34" charset="0"/>
              </a:rPr>
              <a:t> Profielkeuze</a:t>
            </a:r>
            <a:br>
              <a:rPr lang="nl-NL" sz="4000" b="1" dirty="0">
                <a:latin typeface="Arial" panose="020B0604020202020204" pitchFamily="34" charset="0"/>
                <a:cs typeface="Arial" panose="020B0604020202020204" pitchFamily="34" charset="0"/>
              </a:rPr>
            </a:br>
            <a:br>
              <a:rPr lang="nl-NL" sz="4000" b="1" dirty="0">
                <a:latin typeface="Arial" panose="020B0604020202020204" pitchFamily="34" charset="0"/>
                <a:cs typeface="Arial" panose="020B0604020202020204" pitchFamily="34" charset="0"/>
              </a:rPr>
            </a:br>
            <a:endParaRPr lang="nl-NL" sz="4000" b="1" dirty="0">
              <a:solidFill>
                <a:srgbClr val="FF0000"/>
              </a:solidFill>
              <a:latin typeface="Arial" panose="020B0604020202020204" pitchFamily="34" charset="0"/>
              <a:cs typeface="Arial" panose="020B0604020202020204" pitchFamily="34" charset="0"/>
            </a:endParaRPr>
          </a:p>
          <a:p>
            <a:pPr algn="ctr"/>
            <a:endParaRPr lang="nl-NL" sz="4000" b="1" dirty="0">
              <a:solidFill>
                <a:srgbClr val="FF0000"/>
              </a:solidFill>
            </a:endParaRPr>
          </a:p>
        </p:txBody>
      </p:sp>
    </p:spTree>
    <p:extLst>
      <p:ext uri="{BB962C8B-B14F-4D97-AF65-F5344CB8AC3E}">
        <p14:creationId xmlns:p14="http://schemas.microsoft.com/office/powerpoint/2010/main" val="25725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b="1" dirty="0"/>
              <a:t>Gemeenschappelijk deel</a:t>
            </a:r>
          </a:p>
        </p:txBody>
      </p:sp>
      <p:sp>
        <p:nvSpPr>
          <p:cNvPr id="3" name="Tijdelijke aanduiding voor inhoud 2"/>
          <p:cNvSpPr>
            <a:spLocks noGrp="1"/>
          </p:cNvSpPr>
          <p:nvPr>
            <p:ph idx="1"/>
          </p:nvPr>
        </p:nvSpPr>
        <p:spPr>
          <a:xfrm>
            <a:off x="715617" y="1828800"/>
            <a:ext cx="9025969" cy="4929809"/>
          </a:xfrm>
        </p:spPr>
        <p:txBody>
          <a:bodyPr>
            <a:normAutofit/>
          </a:bodyPr>
          <a:lstStyle/>
          <a:p>
            <a:r>
              <a:rPr lang="en-US" b="1" dirty="0"/>
              <a:t>Atheneum:</a:t>
            </a:r>
          </a:p>
          <a:p>
            <a:r>
              <a:rPr lang="nl-NL" dirty="0"/>
              <a:t>NE, EN (Regulier of Cambridge), LO, MA, CKV &amp; moderne vreemde taal 2 (DU of FA)</a:t>
            </a:r>
            <a:br>
              <a:rPr lang="nl-NL" dirty="0"/>
            </a:br>
            <a:endParaRPr lang="nl-NL" dirty="0"/>
          </a:p>
          <a:p>
            <a:r>
              <a:rPr lang="en-US" b="1" dirty="0"/>
              <a:t>Gymnasium:</a:t>
            </a:r>
            <a:endParaRPr lang="nl-NL" b="1" dirty="0"/>
          </a:p>
          <a:p>
            <a:r>
              <a:rPr lang="nl-NL" dirty="0"/>
              <a:t>NE, EN (Regulier of Cambridge), LO, MA, KCV, LA en GR </a:t>
            </a:r>
          </a:p>
          <a:p>
            <a:r>
              <a:rPr lang="nl-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Gymnasiasten moeten in 4G Grieks én Latijn kiezen. Eén van de klassieke talen kiest men in het gemeenschappelijke deel, de andere klassieke taal wordt in het Vrije deel of als Extra vak gekozen. Een C&amp;M-er kiest zijn tweede klassieke taal in het profieldeel.</a:t>
            </a:r>
            <a:endParaRPr lang="nl-NL" sz="2400" dirty="0">
              <a:effectLst/>
              <a:latin typeface="Arial" panose="020B0604020202020204" pitchFamily="34" charset="0"/>
              <a:ea typeface="Times New Roman" panose="02020603050405020304" pitchFamily="18" charset="0"/>
              <a:cs typeface="Arial" panose="020B0604020202020204" pitchFamily="34" charset="0"/>
            </a:endParaRPr>
          </a:p>
          <a:p>
            <a:endParaRPr lang="nl-NL" dirty="0"/>
          </a:p>
          <a:p>
            <a:endParaRPr lang="nl-NL" dirty="0"/>
          </a:p>
          <a:p>
            <a:endParaRPr lang="nl-NL" sz="2000" dirty="0"/>
          </a:p>
          <a:p>
            <a:endParaRPr lang="nl-NL" sz="2000" dirty="0"/>
          </a:p>
          <a:p>
            <a:endParaRPr lang="nl-NL" dirty="0"/>
          </a:p>
        </p:txBody>
      </p:sp>
    </p:spTree>
    <p:extLst>
      <p:ext uri="{BB962C8B-B14F-4D97-AF65-F5344CB8AC3E}">
        <p14:creationId xmlns:p14="http://schemas.microsoft.com/office/powerpoint/2010/main" val="2990991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260351"/>
            <a:ext cx="7772400" cy="1223963"/>
          </a:xfrm>
        </p:spPr>
        <p:txBody>
          <a:bodyPr>
            <a:normAutofit/>
          </a:bodyPr>
          <a:lstStyle/>
          <a:p>
            <a:pPr algn="ctr"/>
            <a:r>
              <a:rPr lang="nl-NL" sz="4000" b="1" dirty="0"/>
              <a:t>Profieldeel</a:t>
            </a:r>
          </a:p>
        </p:txBody>
      </p:sp>
      <p:sp>
        <p:nvSpPr>
          <p:cNvPr id="9219" name="Rectangle 3"/>
          <p:cNvSpPr>
            <a:spLocks noGrp="1" noChangeArrowheads="1"/>
          </p:cNvSpPr>
          <p:nvPr>
            <p:ph idx="1"/>
          </p:nvPr>
        </p:nvSpPr>
        <p:spPr>
          <a:xfrm>
            <a:off x="1125415" y="2091690"/>
            <a:ext cx="9290421" cy="6595110"/>
          </a:xfrm>
        </p:spPr>
        <p:txBody>
          <a:bodyPr>
            <a:normAutofit/>
          </a:bodyPr>
          <a:lstStyle/>
          <a:p>
            <a:pPr>
              <a:lnSpc>
                <a:spcPct val="90000"/>
              </a:lnSpc>
              <a:buFontTx/>
              <a:buNone/>
            </a:pPr>
            <a:r>
              <a:rPr lang="nl-NL" b="1" dirty="0"/>
              <a:t>Verplicht deel</a:t>
            </a:r>
            <a:r>
              <a:rPr lang="nl-NL" dirty="0"/>
              <a:t>:</a:t>
            </a:r>
          </a:p>
          <a:p>
            <a:pPr>
              <a:lnSpc>
                <a:spcPct val="90000"/>
              </a:lnSpc>
              <a:buFontTx/>
              <a:buNone/>
            </a:pPr>
            <a:r>
              <a:rPr lang="nl-NL" dirty="0"/>
              <a:t>-Profielkeuzevakken</a:t>
            </a:r>
          </a:p>
          <a:p>
            <a:pPr>
              <a:lnSpc>
                <a:spcPct val="90000"/>
              </a:lnSpc>
              <a:buFontTx/>
              <a:buNone/>
            </a:pPr>
            <a:endParaRPr lang="nl-NL" dirty="0"/>
          </a:p>
          <a:p>
            <a:pPr>
              <a:lnSpc>
                <a:spcPct val="90000"/>
              </a:lnSpc>
              <a:buFontTx/>
              <a:buNone/>
            </a:pPr>
            <a:r>
              <a:rPr lang="nl-NL" dirty="0"/>
              <a:t>Lees mee op het profielkeuzeformulier		</a:t>
            </a:r>
          </a:p>
          <a:p>
            <a:pPr>
              <a:lnSpc>
                <a:spcPct val="90000"/>
              </a:lnSpc>
              <a:buFontTx/>
              <a:buNone/>
            </a:pPr>
            <a:endParaRPr lang="nl-NL" dirty="0"/>
          </a:p>
          <a:p>
            <a:pPr>
              <a:lnSpc>
                <a:spcPct val="90000"/>
              </a:lnSpc>
              <a:buFontTx/>
              <a:buNone/>
            </a:pPr>
            <a:r>
              <a:rPr lang="nl-NL" dirty="0"/>
              <a:t>						</a:t>
            </a:r>
          </a:p>
        </p:txBody>
      </p:sp>
    </p:spTree>
    <p:extLst>
      <p:ext uri="{BB962C8B-B14F-4D97-AF65-F5344CB8AC3E}">
        <p14:creationId xmlns:p14="http://schemas.microsoft.com/office/powerpoint/2010/main" val="1538717495"/>
      </p:ext>
    </p:extLst>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b="1" dirty="0"/>
              <a:t>Vrije deel</a:t>
            </a:r>
          </a:p>
        </p:txBody>
      </p:sp>
      <p:sp>
        <p:nvSpPr>
          <p:cNvPr id="3" name="Tijdelijke aanduiding voor inhoud 2"/>
          <p:cNvSpPr>
            <a:spLocks noGrp="1"/>
          </p:cNvSpPr>
          <p:nvPr>
            <p:ph idx="1"/>
          </p:nvPr>
        </p:nvSpPr>
        <p:spPr>
          <a:xfrm>
            <a:off x="867508" y="1825624"/>
            <a:ext cx="10486292" cy="4950313"/>
          </a:xfrm>
        </p:spPr>
        <p:txBody>
          <a:bodyPr>
            <a:normAutofit/>
          </a:bodyPr>
          <a:lstStyle/>
          <a:p>
            <a:endParaRPr lang="nl-NL" dirty="0"/>
          </a:p>
          <a:p>
            <a:r>
              <a:rPr lang="nl-NL" dirty="0"/>
              <a:t>Nog één vak om het pakket aan te vullen.</a:t>
            </a:r>
          </a:p>
          <a:p>
            <a:r>
              <a:rPr lang="nl-NL" dirty="0"/>
              <a:t>-in principe elk vak </a:t>
            </a:r>
          </a:p>
          <a:p>
            <a:endParaRPr lang="nl-NL" dirty="0"/>
          </a:p>
          <a:p>
            <a:endParaRPr lang="nl-NL" dirty="0"/>
          </a:p>
        </p:txBody>
      </p:sp>
    </p:spTree>
    <p:extLst>
      <p:ext uri="{BB962C8B-B14F-4D97-AF65-F5344CB8AC3E}">
        <p14:creationId xmlns:p14="http://schemas.microsoft.com/office/powerpoint/2010/main" val="411572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t>Eventueel extra vak</a:t>
            </a:r>
          </a:p>
        </p:txBody>
      </p:sp>
      <p:sp>
        <p:nvSpPr>
          <p:cNvPr id="3" name="Tijdelijke aanduiding voor inhoud 2"/>
          <p:cNvSpPr>
            <a:spLocks noGrp="1"/>
          </p:cNvSpPr>
          <p:nvPr>
            <p:ph idx="1"/>
          </p:nvPr>
        </p:nvSpPr>
        <p:spPr/>
        <p:txBody>
          <a:bodyPr>
            <a:normAutofit/>
          </a:bodyPr>
          <a:lstStyle/>
          <a:p>
            <a:endParaRPr lang="en-US" dirty="0"/>
          </a:p>
          <a:p>
            <a:pPr marL="457200" indent="-457200">
              <a:buFontTx/>
              <a:buChar char="-"/>
            </a:pPr>
            <a:r>
              <a:rPr lang="en-US" dirty="0" err="1"/>
              <a:t>Voor</a:t>
            </a:r>
            <a:r>
              <a:rPr lang="en-US" dirty="0"/>
              <a:t> </a:t>
            </a:r>
            <a:r>
              <a:rPr lang="en-US" u="sng" dirty="0" err="1"/>
              <a:t>goede</a:t>
            </a:r>
            <a:r>
              <a:rPr lang="en-US" dirty="0"/>
              <a:t> </a:t>
            </a:r>
            <a:r>
              <a:rPr lang="en-US" dirty="0" err="1"/>
              <a:t>Vwo</a:t>
            </a:r>
            <a:r>
              <a:rPr lang="en-US" dirty="0"/>
              <a:t>-er  </a:t>
            </a:r>
            <a:r>
              <a:rPr lang="en-US" dirty="0">
                <a:sym typeface="Wingdings" panose="05000000000000000000" pitchFamily="2" charset="2"/>
              </a:rPr>
              <a:t> extra </a:t>
            </a:r>
            <a:r>
              <a:rPr lang="en-US" dirty="0" err="1">
                <a:sym typeface="Wingdings" panose="05000000000000000000" pitchFamily="2" charset="2"/>
              </a:rPr>
              <a:t>vak</a:t>
            </a:r>
            <a:r>
              <a:rPr lang="en-US" dirty="0">
                <a:sym typeface="Wingdings" panose="05000000000000000000" pitchFamily="2" charset="2"/>
              </a:rPr>
              <a:t> </a:t>
            </a:r>
            <a:r>
              <a:rPr lang="en-US" dirty="0" err="1">
                <a:sym typeface="Wingdings" panose="05000000000000000000" pitchFamily="2" charset="2"/>
              </a:rPr>
              <a:t>mogelijk</a:t>
            </a:r>
            <a:r>
              <a:rPr lang="en-US" dirty="0">
                <a:sym typeface="Wingdings" panose="05000000000000000000" pitchFamily="2" charset="2"/>
              </a:rPr>
              <a:t> (</a:t>
            </a:r>
            <a:r>
              <a:rPr lang="en-US" dirty="0" err="1">
                <a:sym typeface="Wingdings" panose="05000000000000000000" pitchFamily="2" charset="2"/>
              </a:rPr>
              <a:t>geen</a:t>
            </a:r>
            <a:r>
              <a:rPr lang="en-US" dirty="0">
                <a:sym typeface="Wingdings" panose="05000000000000000000" pitchFamily="2" charset="2"/>
              </a:rPr>
              <a:t> BSM)</a:t>
            </a:r>
          </a:p>
          <a:p>
            <a:pPr marL="457200" indent="-457200">
              <a:buFontTx/>
              <a:buChar char="-"/>
            </a:pPr>
            <a:r>
              <a:rPr lang="en-US" dirty="0" err="1">
                <a:sym typeface="Wingdings" panose="05000000000000000000" pitchFamily="2" charset="2"/>
              </a:rPr>
              <a:t>Gymnasiast</a:t>
            </a:r>
            <a:r>
              <a:rPr lang="en-US" dirty="0">
                <a:sym typeface="Wingdings" panose="05000000000000000000" pitchFamily="2" charset="2"/>
              </a:rPr>
              <a:t>  extra </a:t>
            </a:r>
            <a:r>
              <a:rPr lang="en-US" dirty="0" err="1">
                <a:sym typeface="Wingdings" panose="05000000000000000000" pitchFamily="2" charset="2"/>
              </a:rPr>
              <a:t>vak</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leerling</a:t>
            </a:r>
            <a:r>
              <a:rPr lang="en-US" dirty="0">
                <a:sym typeface="Wingdings" panose="05000000000000000000" pitchFamily="2" charset="2"/>
              </a:rPr>
              <a:t> </a:t>
            </a:r>
            <a:r>
              <a:rPr lang="en-US" dirty="0" err="1">
                <a:sym typeface="Wingdings" panose="05000000000000000000" pitchFamily="2" charset="2"/>
              </a:rPr>
              <a:t>één</a:t>
            </a:r>
            <a:r>
              <a:rPr lang="en-US" dirty="0">
                <a:sym typeface="Wingdings" panose="05000000000000000000" pitchFamily="2" charset="2"/>
              </a:rPr>
              <a:t> van de </a:t>
            </a:r>
            <a:r>
              <a:rPr lang="en-US" dirty="0" err="1">
                <a:sym typeface="Wingdings" panose="05000000000000000000" pitchFamily="2" charset="2"/>
              </a:rPr>
              <a:t>klassieke</a:t>
            </a:r>
            <a:r>
              <a:rPr lang="en-US" dirty="0">
                <a:sym typeface="Wingdings" panose="05000000000000000000" pitchFamily="2" charset="2"/>
              </a:rPr>
              <a:t> </a:t>
            </a:r>
            <a:r>
              <a:rPr lang="en-US" dirty="0" err="1">
                <a:sym typeface="Wingdings" panose="05000000000000000000" pitchFamily="2" charset="2"/>
              </a:rPr>
              <a:t>talen</a:t>
            </a:r>
            <a:r>
              <a:rPr lang="en-US" dirty="0">
                <a:sym typeface="Wingdings" panose="05000000000000000000" pitchFamily="2" charset="2"/>
              </a:rPr>
              <a:t> </a:t>
            </a:r>
            <a:r>
              <a:rPr lang="en-US" dirty="0" err="1">
                <a:sym typeface="Wingdings" panose="05000000000000000000" pitchFamily="2" charset="2"/>
              </a:rPr>
              <a:t>wil</a:t>
            </a:r>
            <a:r>
              <a:rPr lang="en-US" dirty="0">
                <a:sym typeface="Wingdings" panose="05000000000000000000" pitchFamily="2" charset="2"/>
              </a:rPr>
              <a:t> laten </a:t>
            </a:r>
            <a:r>
              <a:rPr lang="en-US" dirty="0" err="1">
                <a:sym typeface="Wingdings" panose="05000000000000000000" pitchFamily="2" charset="2"/>
              </a:rPr>
              <a:t>vallen</a:t>
            </a:r>
            <a:r>
              <a:rPr lang="en-US" dirty="0">
                <a:sym typeface="Wingdings" panose="05000000000000000000" pitchFamily="2" charset="2"/>
              </a:rPr>
              <a:t> in </a:t>
            </a:r>
            <a:r>
              <a:rPr lang="en-US" dirty="0" err="1">
                <a:sym typeface="Wingdings" panose="05000000000000000000" pitchFamily="2" charset="2"/>
              </a:rPr>
              <a:t>klas</a:t>
            </a:r>
            <a:r>
              <a:rPr lang="en-US">
                <a:sym typeface="Wingdings" panose="05000000000000000000" pitchFamily="2" charset="2"/>
              </a:rPr>
              <a:t> 5.</a:t>
            </a:r>
            <a:endParaRPr lang="en-US" dirty="0">
              <a:sym typeface="Wingdings" panose="05000000000000000000" pitchFamily="2" charset="2"/>
            </a:endParaRPr>
          </a:p>
          <a:p>
            <a:endParaRPr lang="en-US" dirty="0">
              <a:sym typeface="Wingdings" panose="05000000000000000000" pitchFamily="2" charset="2"/>
            </a:endParaRPr>
          </a:p>
          <a:p>
            <a:r>
              <a:rPr lang="en-US" dirty="0"/>
              <a:t> </a:t>
            </a:r>
          </a:p>
          <a:p>
            <a:endParaRPr lang="en-US" dirty="0"/>
          </a:p>
          <a:p>
            <a:endParaRPr lang="nl-NL" dirty="0"/>
          </a:p>
        </p:txBody>
      </p:sp>
    </p:spTree>
    <p:extLst>
      <p:ext uri="{BB962C8B-B14F-4D97-AF65-F5344CB8AC3E}">
        <p14:creationId xmlns:p14="http://schemas.microsoft.com/office/powerpoint/2010/main" val="207866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94F1C-C3D4-D34C-BB73-7494EF9F4146}"/>
              </a:ext>
            </a:extLst>
          </p:cNvPr>
          <p:cNvSpPr>
            <a:spLocks noGrp="1"/>
          </p:cNvSpPr>
          <p:nvPr>
            <p:ph type="title"/>
          </p:nvPr>
        </p:nvSpPr>
        <p:spPr/>
        <p:txBody>
          <a:bodyPr/>
          <a:lstStyle/>
          <a:p>
            <a:r>
              <a:rPr lang="nl-NL" dirty="0"/>
              <a:t>Programma </a:t>
            </a:r>
            <a:r>
              <a:rPr lang="nl-NL" dirty="0" err="1"/>
              <a:t>mentorles</a:t>
            </a:r>
            <a:r>
              <a:rPr lang="nl-NL" dirty="0"/>
              <a:t>- op weg naar profielkeuze-</a:t>
            </a:r>
          </a:p>
        </p:txBody>
      </p:sp>
      <p:sp>
        <p:nvSpPr>
          <p:cNvPr id="3" name="Tijdelijke aanduiding voor inhoud 2">
            <a:extLst>
              <a:ext uri="{FF2B5EF4-FFF2-40B4-BE49-F238E27FC236}">
                <a16:creationId xmlns:a16="http://schemas.microsoft.com/office/drawing/2014/main" id="{2B631EEB-6A3B-754C-969C-9721A1D9CA61}"/>
              </a:ext>
            </a:extLst>
          </p:cNvPr>
          <p:cNvSpPr>
            <a:spLocks noGrp="1"/>
          </p:cNvSpPr>
          <p:nvPr>
            <p:ph idx="1"/>
          </p:nvPr>
        </p:nvSpPr>
        <p:spPr/>
        <p:txBody>
          <a:bodyPr>
            <a:normAutofit/>
          </a:bodyPr>
          <a:lstStyle/>
          <a:p>
            <a:endParaRPr lang="nl-NL" dirty="0"/>
          </a:p>
          <a:p>
            <a:pPr marL="457200" indent="-457200">
              <a:buFont typeface="Arial" panose="020B0604020202020204" pitchFamily="34" charset="0"/>
              <a:buChar char="•"/>
            </a:pPr>
            <a:r>
              <a:rPr lang="nl-NL" dirty="0"/>
              <a:t>Opdrachten </a:t>
            </a:r>
            <a:r>
              <a:rPr lang="nl-NL" dirty="0" err="1"/>
              <a:t>LyceoLob</a:t>
            </a:r>
            <a:endParaRPr lang="nl-NL" dirty="0"/>
          </a:p>
          <a:p>
            <a:pPr marL="457200" indent="-457200">
              <a:buFont typeface="Arial" panose="020B0604020202020204" pitchFamily="34" charset="0"/>
              <a:buChar char="•"/>
            </a:pPr>
            <a:r>
              <a:rPr lang="nl-NL" dirty="0"/>
              <a:t>Voorlichting profielkeuze leerlingen op profielkeuzemiddag</a:t>
            </a:r>
          </a:p>
          <a:p>
            <a:pPr marL="457200" indent="-457200">
              <a:buFont typeface="Arial" panose="020B0604020202020204" pitchFamily="34" charset="0"/>
              <a:buChar char="•"/>
            </a:pPr>
            <a:r>
              <a:rPr lang="nl-NL" dirty="0"/>
              <a:t>Bezoek TU Delft (16 januari)</a:t>
            </a:r>
          </a:p>
          <a:p>
            <a:pPr marL="457200" indent="-457200">
              <a:buFont typeface="Arial" panose="020B0604020202020204" pitchFamily="34" charset="0"/>
              <a:buChar char="•"/>
            </a:pPr>
            <a:r>
              <a:rPr lang="nl-NL" dirty="0"/>
              <a:t>Speeddaten (28 februari)</a:t>
            </a:r>
          </a:p>
          <a:p>
            <a:endParaRPr lang="nl-NL"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15908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8213" y="476250"/>
            <a:ext cx="7772400" cy="936526"/>
          </a:xfrm>
        </p:spPr>
        <p:txBody>
          <a:bodyPr>
            <a:normAutofit/>
          </a:bodyPr>
          <a:lstStyle/>
          <a:p>
            <a:pPr algn="ctr"/>
            <a:r>
              <a:rPr lang="en-US" sz="4000" b="1" dirty="0" err="1"/>
              <a:t>Tijdpad</a:t>
            </a:r>
            <a:r>
              <a:rPr lang="en-US" sz="4000" b="1" dirty="0"/>
              <a:t> </a:t>
            </a:r>
            <a:r>
              <a:rPr lang="en-US" sz="4000" b="1" dirty="0" err="1"/>
              <a:t>Profielkeuze</a:t>
            </a:r>
            <a:r>
              <a:rPr lang="en-US" sz="4000" b="1" dirty="0"/>
              <a:t>:</a:t>
            </a:r>
          </a:p>
        </p:txBody>
      </p:sp>
      <p:sp>
        <p:nvSpPr>
          <p:cNvPr id="16387" name="Rectangle 3"/>
          <p:cNvSpPr>
            <a:spLocks noGrp="1" noChangeArrowheads="1"/>
          </p:cNvSpPr>
          <p:nvPr>
            <p:ph idx="1"/>
          </p:nvPr>
        </p:nvSpPr>
        <p:spPr>
          <a:xfrm>
            <a:off x="861390" y="1863968"/>
            <a:ext cx="10880035" cy="4994031"/>
          </a:xfrm>
        </p:spPr>
        <p:txBody>
          <a:bodyPr>
            <a:normAutofit lnSpcReduction="10000"/>
          </a:bodyPr>
          <a:lstStyle/>
          <a:p>
            <a:pPr defTabSz="481013"/>
            <a:r>
              <a:rPr lang="en-US" b="1" dirty="0" err="1"/>
              <a:t>januari</a:t>
            </a:r>
            <a:r>
              <a:rPr lang="en-US" b="1" dirty="0"/>
              <a:t>			</a:t>
            </a:r>
            <a:r>
              <a:rPr lang="en-US" dirty="0" err="1"/>
              <a:t>Ouders</a:t>
            </a:r>
            <a:r>
              <a:rPr lang="en-US" dirty="0"/>
              <a:t> </a:t>
            </a:r>
            <a:r>
              <a:rPr lang="en-US" dirty="0" err="1"/>
              <a:t>en</a:t>
            </a:r>
            <a:r>
              <a:rPr lang="en-US" dirty="0"/>
              <a:t> </a:t>
            </a:r>
            <a:r>
              <a:rPr lang="en-US" dirty="0" err="1"/>
              <a:t>leerlingen</a:t>
            </a:r>
            <a:r>
              <a:rPr lang="en-US" dirty="0"/>
              <a:t> </a:t>
            </a:r>
            <a:r>
              <a:rPr lang="en-US" dirty="0" err="1"/>
              <a:t>ontvangen</a:t>
            </a:r>
            <a:r>
              <a:rPr lang="en-US" dirty="0"/>
              <a:t> </a:t>
            </a:r>
            <a:r>
              <a:rPr lang="en-US" dirty="0" err="1"/>
              <a:t>informatieboekje</a:t>
            </a:r>
            <a:r>
              <a:rPr lang="en-US" dirty="0"/>
              <a:t> over 						de </a:t>
            </a:r>
            <a:r>
              <a:rPr lang="en-US" dirty="0" err="1"/>
              <a:t>bovenbouw</a:t>
            </a:r>
            <a:r>
              <a:rPr lang="en-US" dirty="0"/>
              <a:t> &amp; </a:t>
            </a:r>
            <a:r>
              <a:rPr lang="en-US" dirty="0" err="1"/>
              <a:t>voorlichting</a:t>
            </a:r>
            <a:r>
              <a:rPr lang="en-US" dirty="0"/>
              <a:t> </a:t>
            </a:r>
            <a:r>
              <a:rPr lang="en-US" dirty="0" err="1"/>
              <a:t>profielkeuze</a:t>
            </a:r>
            <a:endParaRPr lang="en-US" dirty="0"/>
          </a:p>
          <a:p>
            <a:pPr defTabSz="481013"/>
            <a:r>
              <a:rPr lang="en-US" dirty="0"/>
              <a:t>					</a:t>
            </a:r>
            <a:r>
              <a:rPr lang="en-US" dirty="0" err="1"/>
              <a:t>Docenten</a:t>
            </a:r>
            <a:r>
              <a:rPr lang="en-US" dirty="0"/>
              <a:t> </a:t>
            </a:r>
            <a:r>
              <a:rPr lang="en-US" dirty="0" err="1"/>
              <a:t>geven</a:t>
            </a:r>
            <a:r>
              <a:rPr lang="en-US" dirty="0"/>
              <a:t> </a:t>
            </a:r>
            <a:r>
              <a:rPr lang="en-US" dirty="0" err="1"/>
              <a:t>vakvoorlichting</a:t>
            </a:r>
            <a:endParaRPr lang="en-US" dirty="0"/>
          </a:p>
          <a:p>
            <a:pPr defTabSz="481013"/>
            <a:r>
              <a:rPr lang="en-US" b="1" dirty="0"/>
              <a:t>					</a:t>
            </a:r>
            <a:r>
              <a:rPr lang="en-US" dirty="0" err="1"/>
              <a:t>Docenten</a:t>
            </a:r>
            <a:r>
              <a:rPr lang="en-US" dirty="0"/>
              <a:t> </a:t>
            </a:r>
            <a:r>
              <a:rPr lang="en-US" dirty="0" err="1"/>
              <a:t>voeren</a:t>
            </a:r>
            <a:r>
              <a:rPr lang="en-US" dirty="0"/>
              <a:t> </a:t>
            </a:r>
            <a:r>
              <a:rPr lang="en-US" dirty="0" err="1"/>
              <a:t>vakadvies</a:t>
            </a:r>
            <a:r>
              <a:rPr lang="en-US" dirty="0"/>
              <a:t> in in magister</a:t>
            </a:r>
          </a:p>
          <a:p>
            <a:pPr defTabSz="481013"/>
            <a:r>
              <a:rPr lang="en-US" dirty="0"/>
              <a:t>					</a:t>
            </a:r>
          </a:p>
          <a:p>
            <a:pPr defTabSz="481013"/>
            <a:r>
              <a:rPr lang="en-US" b="1" dirty="0"/>
              <a:t>4 </a:t>
            </a:r>
            <a:r>
              <a:rPr lang="en-US" b="1" dirty="0" err="1"/>
              <a:t>maart</a:t>
            </a:r>
            <a:r>
              <a:rPr lang="en-US" b="1" dirty="0"/>
              <a:t>		</a:t>
            </a:r>
            <a:r>
              <a:rPr lang="en-US" dirty="0"/>
              <a:t>	</a:t>
            </a:r>
            <a:r>
              <a:rPr lang="en-US" dirty="0" err="1"/>
              <a:t>Uiterlijk</a:t>
            </a:r>
            <a:r>
              <a:rPr lang="en-US" dirty="0"/>
              <a:t> </a:t>
            </a:r>
            <a:r>
              <a:rPr lang="en-US" dirty="0" err="1"/>
              <a:t>invoeren</a:t>
            </a:r>
            <a:r>
              <a:rPr lang="en-US" dirty="0"/>
              <a:t> </a:t>
            </a:r>
            <a:r>
              <a:rPr lang="en-US" dirty="0" err="1"/>
              <a:t>voorlopige</a:t>
            </a:r>
            <a:r>
              <a:rPr lang="en-US" dirty="0"/>
              <a:t> </a:t>
            </a:r>
            <a:r>
              <a:rPr lang="en-US" dirty="0" err="1"/>
              <a:t>profielkeuze</a:t>
            </a:r>
            <a:r>
              <a:rPr lang="en-US" dirty="0"/>
              <a:t>, </a:t>
            </a:r>
            <a:r>
              <a:rPr lang="en-US" dirty="0" err="1"/>
              <a:t>ouders</a:t>
            </a:r>
            <a:endParaRPr lang="en-US" dirty="0"/>
          </a:p>
          <a:p>
            <a:pPr defTabSz="481013"/>
            <a:r>
              <a:rPr lang="en-US" dirty="0"/>
              <a:t>	                  	</a:t>
            </a:r>
            <a:r>
              <a:rPr lang="en-US" dirty="0" err="1"/>
              <a:t>krijgen</a:t>
            </a:r>
            <a:r>
              <a:rPr lang="en-US" dirty="0"/>
              <a:t> </a:t>
            </a:r>
            <a:r>
              <a:rPr lang="en-US" dirty="0" err="1"/>
              <a:t>informatie</a:t>
            </a:r>
            <a:r>
              <a:rPr lang="en-US" dirty="0"/>
              <a:t> over het </a:t>
            </a:r>
            <a:r>
              <a:rPr lang="en-US" dirty="0" err="1"/>
              <a:t>gekozen</a:t>
            </a:r>
            <a:r>
              <a:rPr lang="en-US" dirty="0"/>
              <a:t> </a:t>
            </a:r>
            <a:r>
              <a:rPr lang="en-US" dirty="0" err="1"/>
              <a:t>profiel</a:t>
            </a:r>
            <a:endParaRPr lang="en-US" dirty="0"/>
          </a:p>
          <a:p>
            <a:pPr defTabSz="481013"/>
            <a:r>
              <a:rPr lang="en-US" b="1" dirty="0"/>
              <a:t>15 </a:t>
            </a:r>
            <a:r>
              <a:rPr lang="en-US" b="1" dirty="0" err="1"/>
              <a:t>april</a:t>
            </a:r>
            <a:r>
              <a:rPr lang="en-US" b="1" dirty="0"/>
              <a:t>		</a:t>
            </a:r>
            <a:r>
              <a:rPr lang="en-US" sz="1400" b="1" dirty="0"/>
              <a:t>	</a:t>
            </a:r>
            <a:r>
              <a:rPr lang="en-US" dirty="0" err="1"/>
              <a:t>Uiterlijk</a:t>
            </a:r>
            <a:r>
              <a:rPr lang="en-US" dirty="0"/>
              <a:t> </a:t>
            </a:r>
            <a:r>
              <a:rPr lang="en-US" dirty="0" err="1"/>
              <a:t>inleveren</a:t>
            </a:r>
            <a:r>
              <a:rPr lang="en-US" dirty="0"/>
              <a:t> </a:t>
            </a:r>
            <a:r>
              <a:rPr lang="en-US" dirty="0" err="1"/>
              <a:t>definitief</a:t>
            </a:r>
            <a:r>
              <a:rPr lang="en-US" dirty="0"/>
              <a:t> </a:t>
            </a:r>
            <a:r>
              <a:rPr lang="en-US" dirty="0" err="1"/>
              <a:t>profiel</a:t>
            </a:r>
            <a:endParaRPr lang="en-US" dirty="0"/>
          </a:p>
          <a:p>
            <a:pPr defTabSz="481013"/>
            <a:r>
              <a:rPr lang="en-US" b="1" dirty="0"/>
              <a:t>Half </a:t>
            </a:r>
            <a:r>
              <a:rPr lang="en-US" b="1" dirty="0" err="1"/>
              <a:t>juli</a:t>
            </a:r>
            <a:r>
              <a:rPr lang="en-US" b="1" dirty="0"/>
              <a:t>			</a:t>
            </a:r>
            <a:r>
              <a:rPr lang="en-US" dirty="0" err="1"/>
              <a:t>Eindvergadering</a:t>
            </a:r>
            <a:r>
              <a:rPr lang="en-US" dirty="0"/>
              <a:t>: </a:t>
            </a:r>
          </a:p>
          <a:p>
            <a:pPr defTabSz="481013"/>
            <a:r>
              <a:rPr lang="en-US" dirty="0"/>
              <a:t>					</a:t>
            </a:r>
            <a:r>
              <a:rPr lang="en-US" dirty="0" err="1"/>
              <a:t>Vaststellen</a:t>
            </a:r>
            <a:r>
              <a:rPr lang="en-US" dirty="0"/>
              <a:t> van </a:t>
            </a:r>
            <a:r>
              <a:rPr lang="en-US" dirty="0" err="1"/>
              <a:t>defintief</a:t>
            </a:r>
            <a:r>
              <a:rPr lang="en-US" dirty="0"/>
              <a:t> </a:t>
            </a:r>
            <a:r>
              <a:rPr lang="en-US" dirty="0" err="1"/>
              <a:t>profiel</a:t>
            </a:r>
            <a:r>
              <a:rPr lang="en-US" dirty="0"/>
              <a:t> (</a:t>
            </a:r>
            <a:r>
              <a:rPr lang="en-US" dirty="0" err="1"/>
              <a:t>wiskunde</a:t>
            </a:r>
            <a:r>
              <a:rPr lang="en-US" dirty="0"/>
              <a:t> B, extra  </a:t>
            </a:r>
            <a:r>
              <a:rPr lang="en-US" dirty="0" err="1"/>
              <a:t>vak</a:t>
            </a:r>
            <a:r>
              <a:rPr lang="en-US" dirty="0"/>
              <a:t>?)</a:t>
            </a:r>
          </a:p>
          <a:p>
            <a:pPr defTabSz="481013"/>
            <a:r>
              <a:rPr lang="en-US" dirty="0"/>
              <a:t>			</a:t>
            </a:r>
            <a:r>
              <a:rPr lang="en-US" b="1" dirty="0"/>
              <a:t>	</a:t>
            </a:r>
            <a:endParaRPr lang="en-US" sz="3000" dirty="0"/>
          </a:p>
          <a:p>
            <a:pPr defTabSz="481013"/>
            <a:endParaRPr lang="en-US" sz="3000" dirty="0"/>
          </a:p>
        </p:txBody>
      </p:sp>
    </p:spTree>
    <p:extLst>
      <p:ext uri="{BB962C8B-B14F-4D97-AF65-F5344CB8AC3E}">
        <p14:creationId xmlns:p14="http://schemas.microsoft.com/office/powerpoint/2010/main" val="424861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r>
              <a:rPr lang="en-US" sz="4000" b="1" dirty="0" err="1"/>
              <a:t>Begeleiding</a:t>
            </a:r>
            <a:r>
              <a:rPr lang="en-US" sz="4000" b="1" dirty="0"/>
              <a:t>:</a:t>
            </a:r>
          </a:p>
        </p:txBody>
      </p:sp>
      <p:sp>
        <p:nvSpPr>
          <p:cNvPr id="17411" name="Rectangle 3"/>
          <p:cNvSpPr>
            <a:spLocks noGrp="1" noChangeArrowheads="1"/>
          </p:cNvSpPr>
          <p:nvPr>
            <p:ph idx="1"/>
          </p:nvPr>
        </p:nvSpPr>
        <p:spPr>
          <a:xfrm>
            <a:off x="2063552" y="1700808"/>
            <a:ext cx="7704856" cy="4395192"/>
          </a:xfrm>
        </p:spPr>
        <p:txBody>
          <a:bodyPr/>
          <a:lstStyle/>
          <a:p>
            <a:endParaRPr lang="en-US" dirty="0"/>
          </a:p>
          <a:p>
            <a:r>
              <a:rPr lang="en-US" dirty="0" err="1"/>
              <a:t>Ouders</a:t>
            </a:r>
            <a:endParaRPr lang="en-US" dirty="0"/>
          </a:p>
          <a:p>
            <a:r>
              <a:rPr lang="en-US" dirty="0"/>
              <a:t>Mentor</a:t>
            </a:r>
          </a:p>
          <a:p>
            <a:r>
              <a:rPr lang="en-US" dirty="0" err="1"/>
              <a:t>Decaan</a:t>
            </a:r>
            <a:endParaRPr lang="en-US" dirty="0"/>
          </a:p>
          <a:p>
            <a:endParaRPr lang="en-US" dirty="0"/>
          </a:p>
          <a:p>
            <a:endParaRPr lang="en-US" dirty="0"/>
          </a:p>
          <a:p>
            <a:endParaRPr lang="en-US" dirty="0"/>
          </a:p>
          <a:p>
            <a:endParaRPr lang="en-US" dirty="0"/>
          </a:p>
          <a:p>
            <a:endParaRPr lang="en-US" dirty="0"/>
          </a:p>
          <a:p>
            <a:pPr>
              <a:buFontTx/>
              <a:buNone/>
            </a:pPr>
            <a:endParaRPr lang="en-US" dirty="0"/>
          </a:p>
          <a:p>
            <a:pPr>
              <a:buFontTx/>
              <a:buNone/>
            </a:pPr>
            <a:endParaRPr lang="en-US"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22" y="3140969"/>
            <a:ext cx="2592288" cy="3662121"/>
          </a:xfrm>
          <a:prstGeom prst="rect">
            <a:avLst/>
          </a:prstGeom>
        </p:spPr>
      </p:pic>
    </p:spTree>
    <p:extLst>
      <p:ext uri="{BB962C8B-B14F-4D97-AF65-F5344CB8AC3E}">
        <p14:creationId xmlns:p14="http://schemas.microsoft.com/office/powerpoint/2010/main" val="269398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578224"/>
            <a:ext cx="8118987" cy="888148"/>
          </a:xfrm>
        </p:spPr>
        <p:txBody>
          <a:bodyPr>
            <a:normAutofit fontScale="90000"/>
          </a:bodyPr>
          <a:lstStyle/>
          <a:p>
            <a:pPr algn="ctr"/>
            <a:r>
              <a:rPr lang="en-US" sz="3200" b="1" dirty="0"/>
              <a:t>           </a:t>
            </a:r>
            <a:r>
              <a:rPr lang="en-US" sz="3600" b="1" dirty="0" err="1"/>
              <a:t>Economie</a:t>
            </a:r>
            <a:r>
              <a:rPr lang="en-US" sz="3600" b="1" dirty="0"/>
              <a:t> 			 </a:t>
            </a:r>
            <a:r>
              <a:rPr lang="en-US" sz="3600" b="1" dirty="0" err="1"/>
              <a:t>Bedrijfseconomie</a:t>
            </a:r>
            <a:endParaRPr lang="en-US" sz="3600" b="1" dirty="0"/>
          </a:p>
        </p:txBody>
      </p:sp>
      <p:sp>
        <p:nvSpPr>
          <p:cNvPr id="17411" name="Rectangle 3"/>
          <p:cNvSpPr>
            <a:spLocks noGrp="1" noChangeArrowheads="1"/>
          </p:cNvSpPr>
          <p:nvPr>
            <p:ph idx="1"/>
          </p:nvPr>
        </p:nvSpPr>
        <p:spPr>
          <a:xfrm>
            <a:off x="1775791" y="4921176"/>
            <a:ext cx="4489525" cy="1466372"/>
          </a:xfrm>
        </p:spPr>
        <p:txBody>
          <a:bodyPr>
            <a:normAutofit lnSpcReduction="10000"/>
          </a:bodyPr>
          <a:lstStyle/>
          <a:p>
            <a:pPr indent="11113"/>
            <a:r>
              <a:rPr lang="en-US" dirty="0" err="1"/>
              <a:t>Keuzes</a:t>
            </a:r>
            <a:r>
              <a:rPr lang="en-US" dirty="0"/>
              <a:t> in de </a:t>
            </a:r>
            <a:r>
              <a:rPr lang="en-US" dirty="0" err="1"/>
              <a:t>samenleving</a:t>
            </a:r>
            <a:r>
              <a:rPr lang="en-US" dirty="0"/>
              <a:t> van </a:t>
            </a:r>
            <a:r>
              <a:rPr lang="en-US" dirty="0" err="1"/>
              <a:t>bedrijven</a:t>
            </a:r>
            <a:r>
              <a:rPr lang="en-US" dirty="0"/>
              <a:t>, de </a:t>
            </a:r>
            <a:r>
              <a:rPr lang="en-US" dirty="0" err="1"/>
              <a:t>overheid</a:t>
            </a:r>
            <a:r>
              <a:rPr lang="en-US" dirty="0"/>
              <a:t>, </a:t>
            </a:r>
            <a:r>
              <a:rPr lang="en-US" dirty="0" err="1"/>
              <a:t>consumenten</a:t>
            </a:r>
            <a:r>
              <a:rPr lang="en-US" dirty="0"/>
              <a:t> (</a:t>
            </a:r>
            <a:r>
              <a:rPr lang="en-US" dirty="0" err="1"/>
              <a:t>banken</a:t>
            </a:r>
            <a:r>
              <a:rPr lang="en-US" dirty="0"/>
              <a:t> en het </a:t>
            </a:r>
            <a:r>
              <a:rPr lang="en-US" dirty="0" err="1"/>
              <a:t>buitenland</a:t>
            </a:r>
            <a:r>
              <a:rPr lang="en-US" dirty="0"/>
              <a:t>).</a:t>
            </a:r>
          </a:p>
        </p:txBody>
      </p:sp>
      <p:sp>
        <p:nvSpPr>
          <p:cNvPr id="5" name="Rectangle 3">
            <a:extLst>
              <a:ext uri="{FF2B5EF4-FFF2-40B4-BE49-F238E27FC236}">
                <a16:creationId xmlns:a16="http://schemas.microsoft.com/office/drawing/2014/main" id="{EC9EA2D4-AF54-4FE8-B31E-1DA56CF11517}"/>
              </a:ext>
            </a:extLst>
          </p:cNvPr>
          <p:cNvSpPr txBox="1">
            <a:spLocks noChangeArrowheads="1"/>
          </p:cNvSpPr>
          <p:nvPr/>
        </p:nvSpPr>
        <p:spPr bwMode="auto">
          <a:xfrm>
            <a:off x="6700685" y="4921175"/>
            <a:ext cx="4098595" cy="1704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defRPr sz="2400">
                <a:solidFill>
                  <a:schemeClr val="tx1"/>
                </a:solidFill>
                <a:latin typeface="Arial" charset="0"/>
                <a:ea typeface="+mn-ea"/>
              </a:defRPr>
            </a:lvl3pPr>
            <a:lvl4pPr marL="1600200" indent="-228600" algn="l" rtl="0" eaLnBrk="1" fontAlgn="base" hangingPunct="1">
              <a:spcBef>
                <a:spcPct val="20000"/>
              </a:spcBef>
              <a:spcAft>
                <a:spcPct val="0"/>
              </a:spcAft>
              <a:buChar char="–"/>
              <a:defRPr sz="2000">
                <a:solidFill>
                  <a:schemeClr val="tx1"/>
                </a:solidFill>
                <a:latin typeface="Arial" charset="0"/>
                <a:ea typeface="+mn-ea"/>
              </a:defRPr>
            </a:lvl4pPr>
            <a:lvl5pPr marL="2057400" indent="-228600" algn="l" rtl="0" eaLnBrk="1" fontAlgn="base" hangingPunct="1">
              <a:spcBef>
                <a:spcPct val="20000"/>
              </a:spcBef>
              <a:spcAft>
                <a:spcPct val="0"/>
              </a:spcAft>
              <a:buChar char="»"/>
              <a:defRPr sz="2000">
                <a:solidFill>
                  <a:schemeClr val="tx1"/>
                </a:solidFill>
                <a:latin typeface="Arial" charset="0"/>
                <a:ea typeface="+mn-ea"/>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a:lstStyle>
          <a:p>
            <a:pPr marL="0" indent="0">
              <a:buNone/>
            </a:pPr>
            <a:r>
              <a:rPr lang="en-US" sz="2800" kern="0" dirty="0" err="1"/>
              <a:t>Keuzes</a:t>
            </a:r>
            <a:r>
              <a:rPr lang="en-US" sz="2800" kern="0" dirty="0"/>
              <a:t> van </a:t>
            </a:r>
            <a:r>
              <a:rPr lang="en-US" sz="2800" kern="0" dirty="0" err="1"/>
              <a:t>bedrijven</a:t>
            </a:r>
            <a:r>
              <a:rPr lang="en-US" sz="2800" kern="0" dirty="0"/>
              <a:t>: </a:t>
            </a:r>
            <a:r>
              <a:rPr lang="en-US" sz="2800" kern="0" dirty="0" err="1"/>
              <a:t>investeringen</a:t>
            </a:r>
            <a:r>
              <a:rPr lang="en-US" sz="2800" kern="0" dirty="0"/>
              <a:t>, </a:t>
            </a:r>
            <a:r>
              <a:rPr lang="en-US" sz="2800" kern="0" dirty="0" err="1"/>
              <a:t>duurzaamheid</a:t>
            </a:r>
            <a:r>
              <a:rPr lang="en-US" sz="2800" kern="0" dirty="0"/>
              <a:t>,  marketing, </a:t>
            </a:r>
            <a:r>
              <a:rPr lang="en-US" sz="2800" kern="0" dirty="0" err="1"/>
              <a:t>boekhouden</a:t>
            </a:r>
            <a:r>
              <a:rPr lang="en-US" sz="2800" kern="0" dirty="0"/>
              <a:t>.</a:t>
            </a:r>
          </a:p>
        </p:txBody>
      </p:sp>
      <p:graphicFrame>
        <p:nvGraphicFramePr>
          <p:cNvPr id="6" name="Tijdelijke aanduiding voor inhoud 3">
            <a:extLst>
              <a:ext uri="{FF2B5EF4-FFF2-40B4-BE49-F238E27FC236}">
                <a16:creationId xmlns:a16="http://schemas.microsoft.com/office/drawing/2014/main" id="{DE5E346C-3013-4B38-9A1C-B7FB12643B2F}"/>
              </a:ext>
            </a:extLst>
          </p:cNvPr>
          <p:cNvGraphicFramePr>
            <a:graphicFrameLocks/>
          </p:cNvGraphicFramePr>
          <p:nvPr>
            <p:extLst>
              <p:ext uri="{D42A27DB-BD31-4B8C-83A1-F6EECF244321}">
                <p14:modId xmlns:p14="http://schemas.microsoft.com/office/powerpoint/2010/main" val="1921725401"/>
              </p:ext>
            </p:extLst>
          </p:nvPr>
        </p:nvGraphicFramePr>
        <p:xfrm>
          <a:off x="1637365" y="1805252"/>
          <a:ext cx="4340649" cy="293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Afbeelding 7">
            <a:extLst>
              <a:ext uri="{FF2B5EF4-FFF2-40B4-BE49-F238E27FC236}">
                <a16:creationId xmlns:a16="http://schemas.microsoft.com/office/drawing/2014/main" id="{146ACB1B-A4BD-40F5-A1B9-72B29ECB10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3415" y="1719318"/>
            <a:ext cx="3111909" cy="2939025"/>
          </a:xfrm>
          <a:prstGeom prst="rect">
            <a:avLst/>
          </a:prstGeom>
        </p:spPr>
      </p:pic>
      <p:pic>
        <p:nvPicPr>
          <p:cNvPr id="7" name="Afbeelding 6">
            <a:extLst>
              <a:ext uri="{FF2B5EF4-FFF2-40B4-BE49-F238E27FC236}">
                <a16:creationId xmlns:a16="http://schemas.microsoft.com/office/drawing/2014/main" id="{01742481-AD34-48EA-AA32-EF65618BFB4D}"/>
              </a:ext>
            </a:extLst>
          </p:cNvPr>
          <p:cNvPicPr>
            <a:picLocks noChangeAspect="1"/>
          </p:cNvPicPr>
          <p:nvPr/>
        </p:nvPicPr>
        <p:blipFill>
          <a:blip r:embed="rId9"/>
          <a:stretch>
            <a:fillRect/>
          </a:stretch>
        </p:blipFill>
        <p:spPr>
          <a:xfrm>
            <a:off x="4955320" y="2636676"/>
            <a:ext cx="1258668" cy="1258668"/>
          </a:xfrm>
          <a:prstGeom prst="rect">
            <a:avLst/>
          </a:prstGeom>
        </p:spPr>
      </p:pic>
      <p:pic>
        <p:nvPicPr>
          <p:cNvPr id="13" name="Afbeelding 12">
            <a:extLst>
              <a:ext uri="{FF2B5EF4-FFF2-40B4-BE49-F238E27FC236}">
                <a16:creationId xmlns:a16="http://schemas.microsoft.com/office/drawing/2014/main" id="{88C59602-D75E-4D2E-9798-9E1246ACE279}"/>
              </a:ext>
            </a:extLst>
          </p:cNvPr>
          <p:cNvPicPr>
            <a:picLocks noChangeAspect="1"/>
          </p:cNvPicPr>
          <p:nvPr/>
        </p:nvPicPr>
        <p:blipFill rotWithShape="1">
          <a:blip r:embed="rId10"/>
          <a:srcRect l="13375" t="4849" r="59864" b="21339"/>
          <a:stretch/>
        </p:blipFill>
        <p:spPr>
          <a:xfrm>
            <a:off x="2541448" y="2051810"/>
            <a:ext cx="490748" cy="866470"/>
          </a:xfrm>
          <a:prstGeom prst="rect">
            <a:avLst/>
          </a:prstGeom>
        </p:spPr>
      </p:pic>
      <p:pic>
        <p:nvPicPr>
          <p:cNvPr id="14" name="Afbeelding 13">
            <a:extLst>
              <a:ext uri="{FF2B5EF4-FFF2-40B4-BE49-F238E27FC236}">
                <a16:creationId xmlns:a16="http://schemas.microsoft.com/office/drawing/2014/main" id="{21528889-F6F9-49B9-A4C7-DE6DCEF495D5}"/>
              </a:ext>
            </a:extLst>
          </p:cNvPr>
          <p:cNvPicPr>
            <a:picLocks noChangeAspect="1"/>
          </p:cNvPicPr>
          <p:nvPr/>
        </p:nvPicPr>
        <p:blipFill>
          <a:blip r:embed="rId11"/>
          <a:stretch>
            <a:fillRect/>
          </a:stretch>
        </p:blipFill>
        <p:spPr>
          <a:xfrm>
            <a:off x="3331994" y="2962656"/>
            <a:ext cx="794608" cy="932688"/>
          </a:xfrm>
          <a:prstGeom prst="rect">
            <a:avLst/>
          </a:prstGeom>
        </p:spPr>
      </p:pic>
      <p:pic>
        <p:nvPicPr>
          <p:cNvPr id="3" name="Afbeelding 2">
            <a:extLst>
              <a:ext uri="{FF2B5EF4-FFF2-40B4-BE49-F238E27FC236}">
                <a16:creationId xmlns:a16="http://schemas.microsoft.com/office/drawing/2014/main" id="{3AF057C4-615E-4A0C-B923-5FD57446E3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5610" y="3208971"/>
            <a:ext cx="842132" cy="673706"/>
          </a:xfrm>
          <a:prstGeom prst="rect">
            <a:avLst/>
          </a:prstGeom>
        </p:spPr>
      </p:pic>
    </p:spTree>
    <p:extLst>
      <p:ext uri="{BB962C8B-B14F-4D97-AF65-F5344CB8AC3E}">
        <p14:creationId xmlns:p14="http://schemas.microsoft.com/office/powerpoint/2010/main" val="87499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FF47-D0CC-4C5E-BBE7-99BF99B6341B}"/>
              </a:ext>
            </a:extLst>
          </p:cNvPr>
          <p:cNvSpPr>
            <a:spLocks noGrp="1"/>
          </p:cNvSpPr>
          <p:nvPr>
            <p:ph type="title"/>
          </p:nvPr>
        </p:nvSpPr>
        <p:spPr/>
        <p:txBody>
          <a:bodyPr>
            <a:normAutofit/>
          </a:bodyPr>
          <a:lstStyle/>
          <a:p>
            <a:r>
              <a:rPr lang="nl-NL" sz="3600" b="1" dirty="0"/>
              <a:t>Waar houden de vakken zich mee bezig als we kijken naar </a:t>
            </a:r>
            <a:r>
              <a:rPr lang="nl-NL" sz="3600" b="1" dirty="0" err="1"/>
              <a:t>iPhones</a:t>
            </a:r>
            <a:r>
              <a:rPr lang="nl-NL" sz="3600" b="1" dirty="0"/>
              <a:t>?</a:t>
            </a:r>
          </a:p>
        </p:txBody>
      </p:sp>
      <p:pic>
        <p:nvPicPr>
          <p:cNvPr id="4" name="Tijdelijke aanduiding voor inhoud 3">
            <a:extLst>
              <a:ext uri="{FF2B5EF4-FFF2-40B4-BE49-F238E27FC236}">
                <a16:creationId xmlns:a16="http://schemas.microsoft.com/office/drawing/2014/main" id="{8141064A-3EC7-40BF-86F6-5998A273E34B}"/>
              </a:ext>
            </a:extLst>
          </p:cNvPr>
          <p:cNvPicPr>
            <a:picLocks noGrp="1" noChangeAspect="1"/>
          </p:cNvPicPr>
          <p:nvPr>
            <p:ph idx="1"/>
          </p:nvPr>
        </p:nvPicPr>
        <p:blipFill>
          <a:blip r:embed="rId2"/>
          <a:stretch>
            <a:fillRect/>
          </a:stretch>
        </p:blipFill>
        <p:spPr>
          <a:xfrm>
            <a:off x="1441658" y="1825625"/>
            <a:ext cx="9308684" cy="4351338"/>
          </a:xfrm>
          <a:prstGeom prst="rect">
            <a:avLst/>
          </a:prstGeom>
        </p:spPr>
      </p:pic>
    </p:spTree>
    <p:extLst>
      <p:ext uri="{BB962C8B-B14F-4D97-AF65-F5344CB8AC3E}">
        <p14:creationId xmlns:p14="http://schemas.microsoft.com/office/powerpoint/2010/main" val="28796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FD398-A5F1-4F54-87C9-D698558AA17D}"/>
              </a:ext>
            </a:extLst>
          </p:cNvPr>
          <p:cNvSpPr>
            <a:spLocks noGrp="1"/>
          </p:cNvSpPr>
          <p:nvPr>
            <p:ph type="title"/>
          </p:nvPr>
        </p:nvSpPr>
        <p:spPr>
          <a:xfrm>
            <a:off x="3737112" y="404881"/>
            <a:ext cx="7618275" cy="1325563"/>
          </a:xfrm>
        </p:spPr>
        <p:txBody>
          <a:bodyPr>
            <a:normAutofit/>
          </a:bodyPr>
          <a:lstStyle/>
          <a:p>
            <a:r>
              <a:rPr lang="en-GB" sz="4000" b="1" dirty="0" err="1"/>
              <a:t>Waar</a:t>
            </a:r>
            <a:r>
              <a:rPr lang="en-GB" sz="4000" b="1" dirty="0"/>
              <a:t> </a:t>
            </a:r>
            <a:r>
              <a:rPr lang="en-GB" sz="4000" b="1" dirty="0" err="1"/>
              <a:t>houden</a:t>
            </a:r>
            <a:r>
              <a:rPr lang="en-GB" sz="4000" b="1" dirty="0"/>
              <a:t> we </a:t>
            </a:r>
            <a:r>
              <a:rPr lang="en-GB" sz="4000" b="1" dirty="0" err="1"/>
              <a:t>ons</a:t>
            </a:r>
            <a:r>
              <a:rPr lang="en-GB" sz="4000" b="1" dirty="0"/>
              <a:t> mee </a:t>
            </a:r>
            <a:r>
              <a:rPr lang="en-GB" sz="4000" b="1" dirty="0" err="1"/>
              <a:t>bezig</a:t>
            </a:r>
            <a:r>
              <a:rPr lang="en-GB" sz="4000" b="1" dirty="0"/>
              <a:t>?</a:t>
            </a:r>
            <a:endParaRPr lang="nl-NL" sz="4000" b="1" dirty="0"/>
          </a:p>
        </p:txBody>
      </p:sp>
      <p:sp>
        <p:nvSpPr>
          <p:cNvPr id="3" name="Tijdelijke aanduiding voor tekst 2">
            <a:extLst>
              <a:ext uri="{FF2B5EF4-FFF2-40B4-BE49-F238E27FC236}">
                <a16:creationId xmlns:a16="http://schemas.microsoft.com/office/drawing/2014/main" id="{51564317-8E69-477E-9E89-7FF6727E50FA}"/>
              </a:ext>
            </a:extLst>
          </p:cNvPr>
          <p:cNvSpPr>
            <a:spLocks noGrp="1"/>
          </p:cNvSpPr>
          <p:nvPr>
            <p:ph type="body" idx="1"/>
          </p:nvPr>
        </p:nvSpPr>
        <p:spPr>
          <a:xfrm>
            <a:off x="839788" y="1681163"/>
            <a:ext cx="5157787" cy="425933"/>
          </a:xfrm>
        </p:spPr>
        <p:txBody>
          <a:bodyPr/>
          <a:lstStyle/>
          <a:p>
            <a:r>
              <a:rPr lang="nl-NL" dirty="0"/>
              <a:t>Economie</a:t>
            </a:r>
          </a:p>
        </p:txBody>
      </p:sp>
      <p:sp>
        <p:nvSpPr>
          <p:cNvPr id="4" name="Tijdelijke aanduiding voor inhoud 3">
            <a:extLst>
              <a:ext uri="{FF2B5EF4-FFF2-40B4-BE49-F238E27FC236}">
                <a16:creationId xmlns:a16="http://schemas.microsoft.com/office/drawing/2014/main" id="{A261138B-A98B-4556-8AA5-2F464C8CAEE2}"/>
              </a:ext>
            </a:extLst>
          </p:cNvPr>
          <p:cNvSpPr>
            <a:spLocks noGrp="1"/>
          </p:cNvSpPr>
          <p:nvPr>
            <p:ph sz="half" idx="2"/>
          </p:nvPr>
        </p:nvSpPr>
        <p:spPr>
          <a:xfrm>
            <a:off x="839789" y="2107096"/>
            <a:ext cx="4964664" cy="4082567"/>
          </a:xfrm>
        </p:spPr>
        <p:txBody>
          <a:bodyPr>
            <a:normAutofit fontScale="70000" lnSpcReduction="20000"/>
          </a:bodyPr>
          <a:lstStyle/>
          <a:p>
            <a:r>
              <a:rPr lang="en-GB" dirty="0" err="1"/>
              <a:t>Hoeveel</a:t>
            </a:r>
            <a:r>
              <a:rPr lang="en-GB" dirty="0"/>
              <a:t> </a:t>
            </a:r>
            <a:r>
              <a:rPr lang="en-GB" dirty="0" err="1"/>
              <a:t>aanbieders</a:t>
            </a:r>
            <a:r>
              <a:rPr lang="en-GB" dirty="0"/>
              <a:t> </a:t>
            </a:r>
            <a:r>
              <a:rPr lang="en-GB" dirty="0" err="1"/>
              <a:t>zijn</a:t>
            </a:r>
            <a:r>
              <a:rPr lang="en-GB" dirty="0"/>
              <a:t> er op de </a:t>
            </a:r>
            <a:r>
              <a:rPr lang="en-GB" dirty="0" err="1"/>
              <a:t>markt</a:t>
            </a:r>
            <a:r>
              <a:rPr lang="en-GB" dirty="0"/>
              <a:t> van </a:t>
            </a:r>
            <a:r>
              <a:rPr lang="en-GB" dirty="0" err="1"/>
              <a:t>mobiele</a:t>
            </a:r>
            <a:r>
              <a:rPr lang="en-GB" dirty="0"/>
              <a:t> </a:t>
            </a:r>
            <a:r>
              <a:rPr lang="en-GB" dirty="0" err="1"/>
              <a:t>telefonie</a:t>
            </a:r>
            <a:r>
              <a:rPr lang="en-GB" dirty="0"/>
              <a:t>? </a:t>
            </a:r>
          </a:p>
          <a:p>
            <a:r>
              <a:rPr lang="en-GB" dirty="0" err="1"/>
              <a:t>Welke</a:t>
            </a:r>
            <a:r>
              <a:rPr lang="en-GB" dirty="0"/>
              <a:t> </a:t>
            </a:r>
            <a:r>
              <a:rPr lang="en-GB" dirty="0" err="1"/>
              <a:t>invloed</a:t>
            </a:r>
            <a:r>
              <a:rPr lang="en-GB" dirty="0"/>
              <a:t> </a:t>
            </a:r>
            <a:r>
              <a:rPr lang="en-GB" dirty="0" err="1"/>
              <a:t>heeft</a:t>
            </a:r>
            <a:r>
              <a:rPr lang="en-GB" dirty="0"/>
              <a:t> de </a:t>
            </a:r>
            <a:r>
              <a:rPr lang="en-GB" dirty="0" err="1"/>
              <a:t>wisselkoers</a:t>
            </a:r>
            <a:r>
              <a:rPr lang="en-GB" dirty="0"/>
              <a:t> dollar-euro op de </a:t>
            </a:r>
            <a:r>
              <a:rPr lang="en-GB" dirty="0" err="1"/>
              <a:t>prijs</a:t>
            </a:r>
            <a:r>
              <a:rPr lang="en-GB" dirty="0"/>
              <a:t> van iPhones in Nederland?</a:t>
            </a:r>
          </a:p>
          <a:p>
            <a:r>
              <a:rPr lang="en-GB" dirty="0"/>
              <a:t>Wat </a:t>
            </a:r>
            <a:r>
              <a:rPr lang="en-GB" dirty="0" err="1"/>
              <a:t>gebeurt</a:t>
            </a:r>
            <a:r>
              <a:rPr lang="en-GB" dirty="0"/>
              <a:t> er met de </a:t>
            </a:r>
            <a:r>
              <a:rPr lang="en-GB" dirty="0" err="1"/>
              <a:t>vraag</a:t>
            </a:r>
            <a:r>
              <a:rPr lang="en-GB" dirty="0"/>
              <a:t> </a:t>
            </a:r>
            <a:r>
              <a:rPr lang="en-GB" dirty="0" err="1"/>
              <a:t>naar</a:t>
            </a:r>
            <a:r>
              <a:rPr lang="en-GB" dirty="0"/>
              <a:t> iPhones </a:t>
            </a:r>
            <a:r>
              <a:rPr lang="en-GB" dirty="0" err="1"/>
              <a:t>als</a:t>
            </a:r>
            <a:r>
              <a:rPr lang="en-GB" dirty="0"/>
              <a:t> de </a:t>
            </a:r>
            <a:r>
              <a:rPr lang="en-GB" dirty="0" err="1"/>
              <a:t>overheid</a:t>
            </a:r>
            <a:r>
              <a:rPr lang="en-GB" dirty="0"/>
              <a:t> de </a:t>
            </a:r>
            <a:r>
              <a:rPr lang="en-GB" dirty="0" err="1"/>
              <a:t>belastingen</a:t>
            </a:r>
            <a:r>
              <a:rPr lang="en-GB" dirty="0"/>
              <a:t> </a:t>
            </a:r>
            <a:r>
              <a:rPr lang="en-GB" dirty="0" err="1"/>
              <a:t>verlaagt</a:t>
            </a:r>
            <a:r>
              <a:rPr lang="en-GB" dirty="0"/>
              <a:t>? </a:t>
            </a:r>
          </a:p>
          <a:p>
            <a:r>
              <a:rPr lang="en-GB" dirty="0"/>
              <a:t>Als de centrale bank extra geld in </a:t>
            </a:r>
            <a:r>
              <a:rPr lang="en-GB" dirty="0" err="1"/>
              <a:t>omloop</a:t>
            </a:r>
            <a:r>
              <a:rPr lang="en-GB" dirty="0"/>
              <a:t> </a:t>
            </a:r>
            <a:r>
              <a:rPr lang="en-GB" dirty="0" err="1"/>
              <a:t>brengt</a:t>
            </a:r>
            <a:r>
              <a:rPr lang="en-GB" dirty="0"/>
              <a:t>, wat </a:t>
            </a:r>
            <a:r>
              <a:rPr lang="en-GB" dirty="0" err="1"/>
              <a:t>gebeurt</a:t>
            </a:r>
            <a:r>
              <a:rPr lang="en-GB" dirty="0"/>
              <a:t> er dan met de </a:t>
            </a:r>
            <a:r>
              <a:rPr lang="en-GB" dirty="0" err="1"/>
              <a:t>investeringen</a:t>
            </a:r>
            <a:r>
              <a:rPr lang="en-GB" dirty="0"/>
              <a:t> die </a:t>
            </a:r>
            <a:r>
              <a:rPr lang="en-GB" dirty="0" err="1"/>
              <a:t>bedrijven</a:t>
            </a:r>
            <a:r>
              <a:rPr lang="en-GB" dirty="0"/>
              <a:t> </a:t>
            </a:r>
            <a:r>
              <a:rPr lang="en-GB" dirty="0" err="1"/>
              <a:t>doen</a:t>
            </a:r>
            <a:r>
              <a:rPr lang="en-GB" dirty="0"/>
              <a:t>? </a:t>
            </a:r>
          </a:p>
          <a:p>
            <a:r>
              <a:rPr lang="en-GB" dirty="0" err="1"/>
              <a:t>Tegen</a:t>
            </a:r>
            <a:r>
              <a:rPr lang="en-GB" dirty="0"/>
              <a:t> </a:t>
            </a:r>
            <a:r>
              <a:rPr lang="en-GB" dirty="0" err="1"/>
              <a:t>welke</a:t>
            </a:r>
            <a:r>
              <a:rPr lang="en-GB" dirty="0"/>
              <a:t> </a:t>
            </a:r>
            <a:r>
              <a:rPr lang="en-GB" dirty="0" err="1"/>
              <a:t>risico’s</a:t>
            </a:r>
            <a:r>
              <a:rPr lang="en-GB" dirty="0"/>
              <a:t> </a:t>
            </a:r>
            <a:r>
              <a:rPr lang="en-GB" dirty="0" err="1"/>
              <a:t>wil</a:t>
            </a:r>
            <a:r>
              <a:rPr lang="en-GB" dirty="0"/>
              <a:t> je </a:t>
            </a:r>
            <a:r>
              <a:rPr lang="en-GB" dirty="0" err="1"/>
              <a:t>je</a:t>
            </a:r>
            <a:r>
              <a:rPr lang="en-GB" dirty="0"/>
              <a:t> </a:t>
            </a:r>
            <a:r>
              <a:rPr lang="en-GB" dirty="0" err="1"/>
              <a:t>telefoon</a:t>
            </a:r>
            <a:r>
              <a:rPr lang="en-GB" dirty="0"/>
              <a:t> </a:t>
            </a:r>
            <a:r>
              <a:rPr lang="en-GB" dirty="0" err="1"/>
              <a:t>verzekeren</a:t>
            </a:r>
            <a:r>
              <a:rPr lang="en-GB" dirty="0"/>
              <a:t>?</a:t>
            </a:r>
          </a:p>
          <a:p>
            <a:r>
              <a:rPr lang="en-GB" dirty="0"/>
              <a:t>Wat </a:t>
            </a:r>
            <a:r>
              <a:rPr lang="en-GB" dirty="0" err="1"/>
              <a:t>doen</a:t>
            </a:r>
            <a:r>
              <a:rPr lang="en-GB" dirty="0"/>
              <a:t> smartphones met </a:t>
            </a:r>
            <a:r>
              <a:rPr lang="en-GB" dirty="0" err="1"/>
              <a:t>arbeidsproductiviteit</a:t>
            </a:r>
            <a:r>
              <a:rPr lang="en-GB" dirty="0"/>
              <a:t>?</a:t>
            </a:r>
          </a:p>
          <a:p>
            <a:endParaRPr lang="nl-NL" dirty="0"/>
          </a:p>
        </p:txBody>
      </p:sp>
      <p:sp>
        <p:nvSpPr>
          <p:cNvPr id="5" name="Tijdelijke aanduiding voor tekst 4">
            <a:extLst>
              <a:ext uri="{FF2B5EF4-FFF2-40B4-BE49-F238E27FC236}">
                <a16:creationId xmlns:a16="http://schemas.microsoft.com/office/drawing/2014/main" id="{5604D685-A087-4E1A-AEC9-D122A3EB7D95}"/>
              </a:ext>
            </a:extLst>
          </p:cNvPr>
          <p:cNvSpPr>
            <a:spLocks noGrp="1"/>
          </p:cNvSpPr>
          <p:nvPr>
            <p:ph type="body" sz="quarter" idx="3"/>
          </p:nvPr>
        </p:nvSpPr>
        <p:spPr>
          <a:xfrm>
            <a:off x="6172200" y="1681163"/>
            <a:ext cx="5183188" cy="425933"/>
          </a:xfrm>
        </p:spPr>
        <p:txBody>
          <a:bodyPr/>
          <a:lstStyle/>
          <a:p>
            <a:r>
              <a:rPr lang="nl-NL"/>
              <a:t>Bedrijfseconomie</a:t>
            </a:r>
            <a:endParaRPr lang="nl-NL" dirty="0"/>
          </a:p>
        </p:txBody>
      </p:sp>
      <p:sp>
        <p:nvSpPr>
          <p:cNvPr id="6" name="Tijdelijke aanduiding voor inhoud 5">
            <a:extLst>
              <a:ext uri="{FF2B5EF4-FFF2-40B4-BE49-F238E27FC236}">
                <a16:creationId xmlns:a16="http://schemas.microsoft.com/office/drawing/2014/main" id="{A74DB913-B13F-40D8-B9C4-9FF796DA8DAB}"/>
              </a:ext>
            </a:extLst>
          </p:cNvPr>
          <p:cNvSpPr>
            <a:spLocks noGrp="1"/>
          </p:cNvSpPr>
          <p:nvPr>
            <p:ph sz="quarter" idx="4"/>
          </p:nvPr>
        </p:nvSpPr>
        <p:spPr>
          <a:xfrm>
            <a:off x="6172200" y="2107096"/>
            <a:ext cx="4866861" cy="4082567"/>
          </a:xfrm>
        </p:spPr>
        <p:txBody>
          <a:bodyPr>
            <a:normAutofit fontScale="70000" lnSpcReduction="20000"/>
          </a:bodyPr>
          <a:lstStyle/>
          <a:p>
            <a:r>
              <a:rPr lang="en-GB" dirty="0"/>
              <a:t>Wat is de </a:t>
            </a:r>
            <a:r>
              <a:rPr lang="en-GB" dirty="0" err="1"/>
              <a:t>kostprijs</a:t>
            </a:r>
            <a:r>
              <a:rPr lang="en-GB" dirty="0"/>
              <a:t> van </a:t>
            </a:r>
            <a:r>
              <a:rPr lang="en-GB" dirty="0" err="1"/>
              <a:t>een</a:t>
            </a:r>
            <a:r>
              <a:rPr lang="en-GB" dirty="0"/>
              <a:t> iPhone? </a:t>
            </a:r>
            <a:r>
              <a:rPr lang="en-GB" dirty="0" err="1"/>
              <a:t>En</a:t>
            </a:r>
            <a:r>
              <a:rPr lang="en-GB" dirty="0"/>
              <a:t> wat is </a:t>
            </a:r>
            <a:r>
              <a:rPr lang="en-GB" dirty="0" err="1"/>
              <a:t>een</a:t>
            </a:r>
            <a:r>
              <a:rPr lang="en-GB" dirty="0"/>
              <a:t> </a:t>
            </a:r>
            <a:r>
              <a:rPr lang="en-GB" dirty="0" err="1"/>
              <a:t>goede</a:t>
            </a:r>
            <a:r>
              <a:rPr lang="en-GB" dirty="0"/>
              <a:t> </a:t>
            </a:r>
            <a:r>
              <a:rPr lang="en-GB" dirty="0" err="1"/>
              <a:t>verkoopprijs</a:t>
            </a:r>
            <a:r>
              <a:rPr lang="en-GB" dirty="0"/>
              <a:t>?</a:t>
            </a:r>
          </a:p>
          <a:p>
            <a:r>
              <a:rPr lang="en-GB" dirty="0"/>
              <a:t>Hoe </a:t>
            </a:r>
            <a:r>
              <a:rPr lang="en-GB" dirty="0" err="1"/>
              <a:t>kunnen</a:t>
            </a:r>
            <a:r>
              <a:rPr lang="en-GB" dirty="0"/>
              <a:t> we </a:t>
            </a:r>
            <a:r>
              <a:rPr lang="en-GB" dirty="0" err="1"/>
              <a:t>onze</a:t>
            </a:r>
            <a:r>
              <a:rPr lang="en-GB" dirty="0"/>
              <a:t> </a:t>
            </a:r>
            <a:r>
              <a:rPr lang="en-GB" dirty="0" err="1"/>
              <a:t>productie</a:t>
            </a:r>
            <a:r>
              <a:rPr lang="en-GB" dirty="0"/>
              <a:t> </a:t>
            </a:r>
            <a:r>
              <a:rPr lang="en-GB" dirty="0" err="1"/>
              <a:t>verduurzamen</a:t>
            </a:r>
            <a:r>
              <a:rPr lang="en-GB" dirty="0"/>
              <a:t>?</a:t>
            </a:r>
          </a:p>
          <a:p>
            <a:r>
              <a:rPr lang="en-GB" dirty="0"/>
              <a:t>Hoe </a:t>
            </a:r>
            <a:r>
              <a:rPr lang="en-GB" dirty="0" err="1"/>
              <a:t>kunnen</a:t>
            </a:r>
            <a:r>
              <a:rPr lang="en-GB" dirty="0"/>
              <a:t> we marketing </a:t>
            </a:r>
            <a:r>
              <a:rPr lang="en-GB" dirty="0" err="1"/>
              <a:t>inzetten</a:t>
            </a:r>
            <a:r>
              <a:rPr lang="en-GB" dirty="0"/>
              <a:t> om zo </a:t>
            </a:r>
            <a:r>
              <a:rPr lang="en-GB" dirty="0" err="1"/>
              <a:t>veel</a:t>
            </a:r>
            <a:r>
              <a:rPr lang="en-GB" dirty="0"/>
              <a:t> </a:t>
            </a:r>
            <a:r>
              <a:rPr lang="en-GB" dirty="0" err="1"/>
              <a:t>mogelijk</a:t>
            </a:r>
            <a:r>
              <a:rPr lang="en-GB" dirty="0"/>
              <a:t> </a:t>
            </a:r>
            <a:r>
              <a:rPr lang="en-GB" dirty="0" err="1"/>
              <a:t>telefoons</a:t>
            </a:r>
            <a:r>
              <a:rPr lang="en-GB" dirty="0"/>
              <a:t> </a:t>
            </a:r>
            <a:r>
              <a:rPr lang="en-GB" dirty="0" err="1"/>
              <a:t>te</a:t>
            </a:r>
            <a:r>
              <a:rPr lang="en-GB" dirty="0"/>
              <a:t> </a:t>
            </a:r>
            <a:r>
              <a:rPr lang="en-GB" dirty="0" err="1"/>
              <a:t>verkopen</a:t>
            </a:r>
            <a:r>
              <a:rPr lang="en-GB" dirty="0"/>
              <a:t>? </a:t>
            </a:r>
          </a:p>
          <a:p>
            <a:r>
              <a:rPr lang="en-GB" dirty="0"/>
              <a:t>Wat is de </a:t>
            </a:r>
            <a:r>
              <a:rPr lang="en-GB" dirty="0" err="1"/>
              <a:t>waarde</a:t>
            </a:r>
            <a:r>
              <a:rPr lang="en-GB" dirty="0"/>
              <a:t> van </a:t>
            </a:r>
            <a:r>
              <a:rPr lang="en-GB" dirty="0" err="1"/>
              <a:t>onze</a:t>
            </a:r>
            <a:r>
              <a:rPr lang="en-GB" dirty="0"/>
              <a:t> </a:t>
            </a:r>
            <a:r>
              <a:rPr lang="en-GB" dirty="0" err="1"/>
              <a:t>huidige</a:t>
            </a:r>
            <a:r>
              <a:rPr lang="en-GB" dirty="0"/>
              <a:t> </a:t>
            </a:r>
            <a:r>
              <a:rPr lang="en-GB" dirty="0" err="1"/>
              <a:t>voorraad</a:t>
            </a:r>
            <a:r>
              <a:rPr lang="en-GB" dirty="0"/>
              <a:t> iPhones? </a:t>
            </a:r>
          </a:p>
          <a:p>
            <a:r>
              <a:rPr lang="en-GB" dirty="0" err="1"/>
              <a:t>Hoeveel</a:t>
            </a:r>
            <a:r>
              <a:rPr lang="en-GB" dirty="0"/>
              <a:t> iPhones </a:t>
            </a:r>
            <a:r>
              <a:rPr lang="en-GB" dirty="0" err="1"/>
              <a:t>moeten</a:t>
            </a:r>
            <a:r>
              <a:rPr lang="en-GB" dirty="0"/>
              <a:t> we </a:t>
            </a:r>
            <a:r>
              <a:rPr lang="en-GB" dirty="0" err="1"/>
              <a:t>verkopen</a:t>
            </a:r>
            <a:r>
              <a:rPr lang="en-GB" dirty="0"/>
              <a:t> om </a:t>
            </a:r>
            <a:r>
              <a:rPr lang="en-GB" dirty="0" err="1"/>
              <a:t>quitte</a:t>
            </a:r>
            <a:r>
              <a:rPr lang="en-GB" dirty="0"/>
              <a:t> </a:t>
            </a:r>
            <a:r>
              <a:rPr lang="en-GB" dirty="0" err="1"/>
              <a:t>te</a:t>
            </a:r>
            <a:r>
              <a:rPr lang="en-GB" dirty="0"/>
              <a:t> </a:t>
            </a:r>
            <a:r>
              <a:rPr lang="en-GB" dirty="0" err="1"/>
              <a:t>spelen</a:t>
            </a:r>
            <a:r>
              <a:rPr lang="en-GB" dirty="0"/>
              <a:t>? </a:t>
            </a:r>
          </a:p>
          <a:p>
            <a:r>
              <a:rPr lang="en-GB" dirty="0"/>
              <a:t>Hoe </a:t>
            </a:r>
            <a:r>
              <a:rPr lang="en-GB" dirty="0" err="1"/>
              <a:t>verdelen</a:t>
            </a:r>
            <a:r>
              <a:rPr lang="en-GB" dirty="0"/>
              <a:t> we de </a:t>
            </a:r>
            <a:r>
              <a:rPr lang="en-GB" dirty="0" err="1"/>
              <a:t>winst</a:t>
            </a:r>
            <a:r>
              <a:rPr lang="en-GB" dirty="0"/>
              <a:t> die we in </a:t>
            </a:r>
            <a:r>
              <a:rPr lang="en-GB" dirty="0" err="1"/>
              <a:t>een</a:t>
            </a:r>
            <a:r>
              <a:rPr lang="en-GB" dirty="0"/>
              <a:t> </a:t>
            </a:r>
            <a:r>
              <a:rPr lang="en-GB" dirty="0" err="1"/>
              <a:t>jaar</a:t>
            </a:r>
            <a:r>
              <a:rPr lang="en-GB" dirty="0"/>
              <a:t> </a:t>
            </a:r>
            <a:r>
              <a:rPr lang="en-GB" dirty="0" err="1"/>
              <a:t>gemaakt</a:t>
            </a:r>
            <a:r>
              <a:rPr lang="en-GB" dirty="0"/>
              <a:t> </a:t>
            </a:r>
            <a:r>
              <a:rPr lang="en-GB" dirty="0" err="1"/>
              <a:t>hebben</a:t>
            </a:r>
            <a:r>
              <a:rPr lang="en-GB" dirty="0"/>
              <a:t> over </a:t>
            </a:r>
            <a:r>
              <a:rPr lang="en-GB" dirty="0" err="1"/>
              <a:t>onze</a:t>
            </a:r>
            <a:r>
              <a:rPr lang="en-GB" dirty="0"/>
              <a:t> </a:t>
            </a:r>
            <a:r>
              <a:rPr lang="en-GB" dirty="0" err="1"/>
              <a:t>aandeelhouders</a:t>
            </a:r>
            <a:r>
              <a:rPr lang="en-GB" dirty="0"/>
              <a:t>? </a:t>
            </a:r>
          </a:p>
          <a:p>
            <a:endParaRPr lang="nl-NL" dirty="0"/>
          </a:p>
        </p:txBody>
      </p:sp>
    </p:spTree>
    <p:extLst>
      <p:ext uri="{BB962C8B-B14F-4D97-AF65-F5344CB8AC3E}">
        <p14:creationId xmlns:p14="http://schemas.microsoft.com/office/powerpoint/2010/main" val="33444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t>   Programma  vanavond</a:t>
            </a:r>
          </a:p>
        </p:txBody>
      </p:sp>
      <p:sp>
        <p:nvSpPr>
          <p:cNvPr id="3" name="Tijdelijke aanduiding voor inhoud 2"/>
          <p:cNvSpPr>
            <a:spLocks noGrp="1"/>
          </p:cNvSpPr>
          <p:nvPr>
            <p:ph idx="1"/>
          </p:nvPr>
        </p:nvSpPr>
        <p:spPr>
          <a:xfrm>
            <a:off x="848139" y="1948070"/>
            <a:ext cx="10084903" cy="4784034"/>
          </a:xfrm>
        </p:spPr>
        <p:txBody>
          <a:bodyPr>
            <a:normAutofit lnSpcReduction="10000"/>
          </a:bodyPr>
          <a:lstStyle/>
          <a:p>
            <a:pPr marL="457200" indent="-457200">
              <a:buFont typeface="Arial" panose="020B0604020202020204" pitchFamily="34" charset="0"/>
              <a:buChar char="•"/>
            </a:pPr>
            <a:r>
              <a:rPr lang="nl-NL" dirty="0"/>
              <a:t>Opening: Karin de Voogd van de </a:t>
            </a:r>
            <a:r>
              <a:rPr lang="nl-NL" dirty="0" err="1"/>
              <a:t>Straaten</a:t>
            </a:r>
            <a:r>
              <a:rPr lang="nl-NL" dirty="0"/>
              <a:t> (afdelingsleider)</a:t>
            </a:r>
          </a:p>
          <a:p>
            <a:pPr marL="457200" indent="-457200">
              <a:buFont typeface="Arial" panose="020B0604020202020204" pitchFamily="34" charset="0"/>
              <a:buChar char="•"/>
            </a:pPr>
            <a:r>
              <a:rPr lang="nl-NL" dirty="0"/>
              <a:t>Voorlichting profielkeuze: Daya Haverman (decaan)</a:t>
            </a:r>
          </a:p>
          <a:p>
            <a:pPr marL="457200" indent="-457200">
              <a:buFont typeface="Arial" panose="020B0604020202020204" pitchFamily="34" charset="0"/>
              <a:buChar char="•"/>
            </a:pPr>
            <a:r>
              <a:rPr lang="nl-NL" dirty="0" err="1"/>
              <a:t>Vakvoorlichting</a:t>
            </a:r>
            <a:r>
              <a:rPr lang="nl-NL" dirty="0"/>
              <a:t> :</a:t>
            </a:r>
          </a:p>
          <a:p>
            <a:r>
              <a:rPr lang="nl-NL" dirty="0"/>
              <a:t>      economie /bedrijfseconomie (Marc Willemse)</a:t>
            </a:r>
          </a:p>
          <a:p>
            <a:r>
              <a:rPr lang="nl-NL" dirty="0"/>
              <a:t>      wiskunde (Jeroen </a:t>
            </a:r>
            <a:r>
              <a:rPr lang="nl-NL" dirty="0" err="1"/>
              <a:t>Duineveld</a:t>
            </a:r>
            <a:r>
              <a:rPr lang="nl-NL" dirty="0"/>
              <a:t>)</a:t>
            </a:r>
          </a:p>
          <a:p>
            <a:r>
              <a:rPr lang="nl-NL" dirty="0"/>
              <a:t>      Engels Regulier of Cambridge Engels (Annemiek </a:t>
            </a:r>
            <a:r>
              <a:rPr lang="nl-NL" dirty="0" err="1"/>
              <a:t>Ziessen</a:t>
            </a:r>
            <a:r>
              <a:rPr lang="nl-NL" dirty="0"/>
              <a:t>) </a:t>
            </a:r>
          </a:p>
          <a:p>
            <a:r>
              <a:rPr lang="nl-NL" dirty="0"/>
              <a:t>      BSM (Thirza Maurits)</a:t>
            </a:r>
          </a:p>
          <a:p>
            <a:endParaRPr lang="nl-NL" dirty="0"/>
          </a:p>
          <a:p>
            <a:pPr marL="457200" indent="-457200">
              <a:buFont typeface="Arial" panose="020B0604020202020204" pitchFamily="34" charset="0"/>
              <a:buChar char="•"/>
            </a:pPr>
            <a:r>
              <a:rPr lang="nl-NL" dirty="0"/>
              <a:t>Vragen</a:t>
            </a:r>
          </a:p>
          <a:p>
            <a:pPr marL="457200" indent="-457200">
              <a:buFont typeface="Arial" panose="020B0604020202020204" pitchFamily="34" charset="0"/>
              <a:buChar char="•"/>
            </a:pPr>
            <a:r>
              <a:rPr lang="nl-NL" dirty="0"/>
              <a:t>Mogelijkheid inschrijven speeddaten (28 febr.)</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175115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82058-2B8F-453D-82CF-77F0FF0ACEA0}"/>
              </a:ext>
            </a:extLst>
          </p:cNvPr>
          <p:cNvSpPr>
            <a:spLocks noGrp="1"/>
          </p:cNvSpPr>
          <p:nvPr>
            <p:ph type="title"/>
          </p:nvPr>
        </p:nvSpPr>
        <p:spPr>
          <a:xfrm>
            <a:off x="3803374" y="365125"/>
            <a:ext cx="7550426" cy="1325563"/>
          </a:xfrm>
        </p:spPr>
        <p:txBody>
          <a:bodyPr/>
          <a:lstStyle/>
          <a:p>
            <a:r>
              <a:rPr lang="en-US" sz="4400" b="1" dirty="0" err="1"/>
              <a:t>Wanneer</a:t>
            </a:r>
            <a:r>
              <a:rPr lang="en-US" sz="4400" b="1" dirty="0"/>
              <a:t> </a:t>
            </a:r>
            <a:r>
              <a:rPr lang="en-US" sz="4400" b="1" dirty="0" err="1"/>
              <a:t>economie</a:t>
            </a:r>
            <a:r>
              <a:rPr lang="en-US" sz="4400" b="1" dirty="0"/>
              <a:t> </a:t>
            </a:r>
            <a:r>
              <a:rPr lang="en-US" sz="4400" b="1" dirty="0" err="1"/>
              <a:t>kiezen</a:t>
            </a:r>
            <a:r>
              <a:rPr lang="en-US" sz="4400" b="1" dirty="0"/>
              <a:t>?</a:t>
            </a:r>
            <a:endParaRPr lang="nl-NL" b="1" dirty="0"/>
          </a:p>
        </p:txBody>
      </p:sp>
      <p:sp>
        <p:nvSpPr>
          <p:cNvPr id="3" name="Tijdelijke aanduiding voor inhoud 2">
            <a:extLst>
              <a:ext uri="{FF2B5EF4-FFF2-40B4-BE49-F238E27FC236}">
                <a16:creationId xmlns:a16="http://schemas.microsoft.com/office/drawing/2014/main" id="{0F80F23A-8BF4-4516-92FB-AC2CA474A0AA}"/>
              </a:ext>
            </a:extLst>
          </p:cNvPr>
          <p:cNvSpPr>
            <a:spLocks noGrp="1"/>
          </p:cNvSpPr>
          <p:nvPr>
            <p:ph idx="1"/>
          </p:nvPr>
        </p:nvSpPr>
        <p:spPr>
          <a:xfrm>
            <a:off x="838200" y="2319129"/>
            <a:ext cx="10515600" cy="3857833"/>
          </a:xfrm>
        </p:spPr>
        <p:txBody>
          <a:bodyPr/>
          <a:lstStyle/>
          <a:p>
            <a:r>
              <a:rPr lang="en-US" sz="2800" dirty="0"/>
              <a:t>Je </a:t>
            </a:r>
            <a:r>
              <a:rPr lang="en-US" sz="2800" dirty="0" err="1"/>
              <a:t>hebt</a:t>
            </a:r>
            <a:r>
              <a:rPr lang="en-US" sz="2800" dirty="0"/>
              <a:t> </a:t>
            </a:r>
            <a:r>
              <a:rPr lang="en-US" sz="2800" dirty="0" err="1"/>
              <a:t>een</a:t>
            </a:r>
            <a:r>
              <a:rPr lang="en-US" sz="2800" dirty="0"/>
              <a:t> brede </a:t>
            </a:r>
            <a:r>
              <a:rPr lang="en-US" sz="2800" dirty="0" err="1"/>
              <a:t>algemene</a:t>
            </a:r>
            <a:r>
              <a:rPr lang="en-US" sz="2800" dirty="0"/>
              <a:t> </a:t>
            </a:r>
            <a:r>
              <a:rPr lang="en-US" sz="2800" dirty="0" err="1"/>
              <a:t>belangstelling</a:t>
            </a:r>
            <a:r>
              <a:rPr lang="en-US" sz="2800" dirty="0"/>
              <a:t> </a:t>
            </a:r>
            <a:r>
              <a:rPr lang="en-US" sz="2800" dirty="0" err="1"/>
              <a:t>voor</a:t>
            </a:r>
            <a:r>
              <a:rPr lang="en-US" sz="2800" dirty="0"/>
              <a:t> de </a:t>
            </a:r>
            <a:r>
              <a:rPr lang="en-US" sz="2800" dirty="0" err="1"/>
              <a:t>wereld</a:t>
            </a:r>
            <a:r>
              <a:rPr lang="en-US" sz="2800" dirty="0"/>
              <a:t> om je </a:t>
            </a:r>
            <a:r>
              <a:rPr lang="en-US" sz="2800" dirty="0" err="1"/>
              <a:t>heen</a:t>
            </a:r>
            <a:r>
              <a:rPr lang="en-US" sz="2800" dirty="0"/>
              <a:t> (</a:t>
            </a:r>
            <a:r>
              <a:rPr lang="en-US" sz="2800" dirty="0" err="1"/>
              <a:t>actualiteiten</a:t>
            </a:r>
            <a:r>
              <a:rPr lang="en-US" sz="2800" dirty="0"/>
              <a:t>)</a:t>
            </a:r>
          </a:p>
          <a:p>
            <a:r>
              <a:rPr lang="en-US" sz="2800" dirty="0"/>
              <a:t>Je </a:t>
            </a:r>
            <a:r>
              <a:rPr lang="en-US" sz="2800" dirty="0" err="1"/>
              <a:t>vindt</a:t>
            </a:r>
            <a:r>
              <a:rPr lang="en-US" sz="2800" dirty="0"/>
              <a:t> het </a:t>
            </a:r>
            <a:r>
              <a:rPr lang="en-US" sz="2800" dirty="0" err="1"/>
              <a:t>leuk</a:t>
            </a:r>
            <a:r>
              <a:rPr lang="en-US" sz="2800" dirty="0"/>
              <a:t> om </a:t>
            </a:r>
            <a:r>
              <a:rPr lang="en-US" sz="2800" dirty="0" err="1"/>
              <a:t>economische</a:t>
            </a:r>
            <a:r>
              <a:rPr lang="en-US" sz="2800" dirty="0"/>
              <a:t> </a:t>
            </a:r>
            <a:r>
              <a:rPr lang="en-US" sz="2800" dirty="0" err="1"/>
              <a:t>verschijnselen</a:t>
            </a:r>
            <a:r>
              <a:rPr lang="en-US" sz="2800" dirty="0"/>
              <a:t> </a:t>
            </a:r>
            <a:r>
              <a:rPr lang="en-US" sz="2800" dirty="0" err="1"/>
              <a:t>te</a:t>
            </a:r>
            <a:r>
              <a:rPr lang="en-US" sz="2800" dirty="0"/>
              <a:t> </a:t>
            </a:r>
            <a:r>
              <a:rPr lang="en-US" sz="2800" dirty="0" err="1"/>
              <a:t>verklaren</a:t>
            </a:r>
            <a:r>
              <a:rPr lang="en-US" sz="2800" dirty="0"/>
              <a:t> (</a:t>
            </a:r>
            <a:r>
              <a:rPr lang="en-US" sz="2800" dirty="0" err="1"/>
              <a:t>oorzaak</a:t>
            </a:r>
            <a:r>
              <a:rPr lang="en-US" sz="2800" dirty="0"/>
              <a:t> -&gt; </a:t>
            </a:r>
            <a:r>
              <a:rPr lang="en-US" sz="2800" dirty="0" err="1"/>
              <a:t>gevolg</a:t>
            </a:r>
            <a:r>
              <a:rPr lang="en-US" sz="2800" dirty="0"/>
              <a:t>) </a:t>
            </a:r>
            <a:r>
              <a:rPr lang="en-US" sz="2800" dirty="0" err="1"/>
              <a:t>en</a:t>
            </a:r>
            <a:r>
              <a:rPr lang="en-US" sz="2800" dirty="0"/>
              <a:t> </a:t>
            </a:r>
            <a:r>
              <a:rPr lang="en-US" sz="2800" dirty="0" err="1"/>
              <a:t>stap-voor-stap</a:t>
            </a:r>
            <a:r>
              <a:rPr lang="en-US" sz="2800" dirty="0"/>
              <a:t> </a:t>
            </a:r>
            <a:r>
              <a:rPr lang="en-US" sz="2800" dirty="0" err="1"/>
              <a:t>te</a:t>
            </a:r>
            <a:r>
              <a:rPr lang="en-US" sz="2800" dirty="0"/>
              <a:t> </a:t>
            </a:r>
            <a:r>
              <a:rPr lang="en-US" sz="2800" dirty="0" err="1"/>
              <a:t>analyseren</a:t>
            </a:r>
            <a:endParaRPr lang="en-US" sz="2800" dirty="0"/>
          </a:p>
          <a:p>
            <a:r>
              <a:rPr lang="en-US" sz="2800" dirty="0"/>
              <a:t>Je </a:t>
            </a:r>
            <a:r>
              <a:rPr lang="en-US" sz="2800" dirty="0" err="1"/>
              <a:t>hebt</a:t>
            </a:r>
            <a:r>
              <a:rPr lang="en-US" sz="2800" dirty="0"/>
              <a:t> </a:t>
            </a:r>
            <a:r>
              <a:rPr lang="en-US" sz="2800" dirty="0" err="1"/>
              <a:t>goede</a:t>
            </a:r>
            <a:r>
              <a:rPr lang="en-US" sz="2800" dirty="0"/>
              <a:t> </a:t>
            </a:r>
            <a:r>
              <a:rPr lang="en-US" sz="2800" dirty="0" err="1"/>
              <a:t>rekenvaardigheden</a:t>
            </a:r>
            <a:r>
              <a:rPr lang="en-US" sz="2800" dirty="0"/>
              <a:t> (</a:t>
            </a:r>
            <a:r>
              <a:rPr lang="en-US" sz="2800" dirty="0" err="1"/>
              <a:t>procenten</a:t>
            </a:r>
            <a:r>
              <a:rPr lang="en-US" sz="2800" dirty="0"/>
              <a:t>, </a:t>
            </a:r>
            <a:r>
              <a:rPr lang="en-US" sz="2800" dirty="0" err="1"/>
              <a:t>lorenzcurve</a:t>
            </a:r>
            <a:r>
              <a:rPr lang="en-US" sz="2800" dirty="0"/>
              <a:t>, </a:t>
            </a:r>
            <a:r>
              <a:rPr lang="en-US" sz="2800" dirty="0" err="1"/>
              <a:t>kosten</a:t>
            </a:r>
            <a:r>
              <a:rPr lang="en-US" sz="2800" dirty="0"/>
              <a:t> </a:t>
            </a:r>
            <a:r>
              <a:rPr lang="en-US" sz="2800" dirty="0" err="1"/>
              <a:t>en</a:t>
            </a:r>
            <a:r>
              <a:rPr lang="en-US" sz="2800" dirty="0"/>
              <a:t> </a:t>
            </a:r>
            <a:r>
              <a:rPr lang="en-US" sz="2800" dirty="0" err="1"/>
              <a:t>opbrengsten</a:t>
            </a:r>
            <a:r>
              <a:rPr lang="en-US" sz="2800" dirty="0"/>
              <a:t>)</a:t>
            </a:r>
          </a:p>
          <a:p>
            <a:r>
              <a:rPr lang="en-US" sz="2800" dirty="0"/>
              <a:t>(Je </a:t>
            </a:r>
            <a:r>
              <a:rPr lang="en-US" sz="2800" dirty="0" err="1"/>
              <a:t>hebt</a:t>
            </a:r>
            <a:r>
              <a:rPr lang="en-US" sz="2800" dirty="0"/>
              <a:t> </a:t>
            </a:r>
            <a:r>
              <a:rPr lang="en-US" sz="2800" dirty="0" err="1"/>
              <a:t>een</a:t>
            </a:r>
            <a:r>
              <a:rPr lang="en-US" sz="2800" dirty="0"/>
              <a:t> </a:t>
            </a:r>
            <a:r>
              <a:rPr lang="en-US" sz="2800" dirty="0" err="1"/>
              <a:t>positief</a:t>
            </a:r>
            <a:r>
              <a:rPr lang="en-US" sz="2800" dirty="0"/>
              <a:t> </a:t>
            </a:r>
            <a:r>
              <a:rPr lang="en-US" sz="2800" dirty="0" err="1"/>
              <a:t>advies</a:t>
            </a:r>
            <a:r>
              <a:rPr lang="en-US" sz="2800" dirty="0"/>
              <a:t> van je </a:t>
            </a:r>
            <a:r>
              <a:rPr lang="en-US" sz="2800" dirty="0" err="1"/>
              <a:t>vakdocent</a:t>
            </a:r>
            <a:r>
              <a:rPr lang="en-US" sz="2800" dirty="0"/>
              <a:t>)</a:t>
            </a:r>
          </a:p>
          <a:p>
            <a:endParaRPr lang="nl-NL" dirty="0"/>
          </a:p>
        </p:txBody>
      </p:sp>
    </p:spTree>
    <p:extLst>
      <p:ext uri="{BB962C8B-B14F-4D97-AF65-F5344CB8AC3E}">
        <p14:creationId xmlns:p14="http://schemas.microsoft.com/office/powerpoint/2010/main" val="235847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31B27-C712-46BA-93F1-BF49CD3C4443}"/>
              </a:ext>
            </a:extLst>
          </p:cNvPr>
          <p:cNvSpPr>
            <a:spLocks noGrp="1"/>
          </p:cNvSpPr>
          <p:nvPr>
            <p:ph type="title"/>
          </p:nvPr>
        </p:nvSpPr>
        <p:spPr/>
        <p:txBody>
          <a:bodyPr/>
          <a:lstStyle/>
          <a:p>
            <a:r>
              <a:rPr lang="en-US" sz="4400" b="1" dirty="0" err="1"/>
              <a:t>Wanneer</a:t>
            </a:r>
            <a:r>
              <a:rPr lang="en-US" sz="4400" b="1" dirty="0"/>
              <a:t> </a:t>
            </a:r>
            <a:r>
              <a:rPr lang="en-US" sz="4400" b="1" dirty="0" err="1"/>
              <a:t>bedrijfseconomie</a:t>
            </a:r>
            <a:r>
              <a:rPr lang="en-US" sz="4400" b="1" dirty="0"/>
              <a:t> </a:t>
            </a:r>
            <a:r>
              <a:rPr lang="en-US" sz="4400" b="1" dirty="0" err="1"/>
              <a:t>kiezen</a:t>
            </a:r>
            <a:r>
              <a:rPr lang="en-US" sz="4400" b="1" dirty="0"/>
              <a:t>?</a:t>
            </a:r>
            <a:endParaRPr lang="nl-NL" b="1" dirty="0"/>
          </a:p>
        </p:txBody>
      </p:sp>
      <p:sp>
        <p:nvSpPr>
          <p:cNvPr id="3" name="Tijdelijke aanduiding voor inhoud 2">
            <a:extLst>
              <a:ext uri="{FF2B5EF4-FFF2-40B4-BE49-F238E27FC236}">
                <a16:creationId xmlns:a16="http://schemas.microsoft.com/office/drawing/2014/main" id="{EC521828-AE37-4C6D-AB3B-E09F31830132}"/>
              </a:ext>
            </a:extLst>
          </p:cNvPr>
          <p:cNvSpPr>
            <a:spLocks noGrp="1"/>
          </p:cNvSpPr>
          <p:nvPr>
            <p:ph idx="1"/>
          </p:nvPr>
        </p:nvSpPr>
        <p:spPr>
          <a:xfrm>
            <a:off x="838200" y="2266121"/>
            <a:ext cx="10515600" cy="3910841"/>
          </a:xfrm>
        </p:spPr>
        <p:txBody>
          <a:bodyPr/>
          <a:lstStyle/>
          <a:p>
            <a:r>
              <a:rPr lang="en-US" sz="2800" dirty="0"/>
              <a:t>Je bent </a:t>
            </a:r>
            <a:r>
              <a:rPr lang="en-US" sz="2800" dirty="0" err="1"/>
              <a:t>nieuwsgierig</a:t>
            </a:r>
            <a:r>
              <a:rPr lang="en-US" sz="2800" dirty="0"/>
              <a:t> hoe </a:t>
            </a:r>
            <a:r>
              <a:rPr lang="en-US" sz="2800" dirty="0" err="1"/>
              <a:t>organisaties</a:t>
            </a:r>
            <a:r>
              <a:rPr lang="en-US" sz="2800" dirty="0"/>
              <a:t> </a:t>
            </a:r>
            <a:r>
              <a:rPr lang="en-US" sz="2800" dirty="0" err="1"/>
              <a:t>werken</a:t>
            </a:r>
            <a:endParaRPr lang="en-US" sz="2800" dirty="0"/>
          </a:p>
          <a:p>
            <a:r>
              <a:rPr lang="en-US" sz="2800" dirty="0"/>
              <a:t>Je </a:t>
            </a:r>
            <a:r>
              <a:rPr lang="en-US" sz="2800" dirty="0" err="1"/>
              <a:t>hebt</a:t>
            </a:r>
            <a:r>
              <a:rPr lang="en-US" sz="2800" dirty="0"/>
              <a:t> </a:t>
            </a:r>
            <a:r>
              <a:rPr lang="en-US" sz="2800" dirty="0" err="1"/>
              <a:t>plezier</a:t>
            </a:r>
            <a:r>
              <a:rPr lang="en-US" sz="2800" dirty="0"/>
              <a:t> in </a:t>
            </a:r>
            <a:r>
              <a:rPr lang="en-US" sz="2800" dirty="0" err="1"/>
              <a:t>werken</a:t>
            </a:r>
            <a:r>
              <a:rPr lang="en-US" sz="2800" dirty="0"/>
              <a:t> met </a:t>
            </a:r>
            <a:r>
              <a:rPr lang="en-US" sz="2800" dirty="0" err="1"/>
              <a:t>cijfers</a:t>
            </a:r>
            <a:r>
              <a:rPr lang="en-US" sz="2800" dirty="0"/>
              <a:t> </a:t>
            </a:r>
            <a:r>
              <a:rPr lang="en-US" sz="2800" dirty="0" err="1"/>
              <a:t>en</a:t>
            </a:r>
            <a:r>
              <a:rPr lang="en-US" sz="2800" dirty="0"/>
              <a:t> </a:t>
            </a:r>
            <a:r>
              <a:rPr lang="en-US" sz="2800" dirty="0" err="1"/>
              <a:t>grote</a:t>
            </a:r>
            <a:r>
              <a:rPr lang="en-US" sz="2800" dirty="0"/>
              <a:t> </a:t>
            </a:r>
            <a:r>
              <a:rPr lang="en-US" sz="2800" dirty="0" err="1"/>
              <a:t>informatiebronnen</a:t>
            </a:r>
            <a:endParaRPr lang="en-US" sz="2800" dirty="0"/>
          </a:p>
          <a:p>
            <a:r>
              <a:rPr lang="en-US" sz="2800" dirty="0"/>
              <a:t>Je </a:t>
            </a:r>
            <a:r>
              <a:rPr lang="en-US" sz="2800" dirty="0" err="1"/>
              <a:t>vindt</a:t>
            </a:r>
            <a:r>
              <a:rPr lang="en-US" sz="2800" dirty="0"/>
              <a:t> het </a:t>
            </a:r>
            <a:r>
              <a:rPr lang="en-US" sz="2800" dirty="0" err="1"/>
              <a:t>niet</a:t>
            </a:r>
            <a:r>
              <a:rPr lang="en-US" sz="2800" dirty="0"/>
              <a:t> erg om </a:t>
            </a:r>
            <a:r>
              <a:rPr lang="en-US" sz="2800" dirty="0" err="1"/>
              <a:t>veel</a:t>
            </a:r>
            <a:r>
              <a:rPr lang="en-US" sz="2800" dirty="0"/>
              <a:t> </a:t>
            </a:r>
            <a:r>
              <a:rPr lang="en-US" sz="2800" dirty="0" err="1"/>
              <a:t>te</a:t>
            </a:r>
            <a:r>
              <a:rPr lang="en-US" sz="2800" dirty="0"/>
              <a:t> </a:t>
            </a:r>
            <a:r>
              <a:rPr lang="en-US" sz="2800" dirty="0" err="1"/>
              <a:t>oefenen</a:t>
            </a:r>
            <a:r>
              <a:rPr lang="en-US" sz="2800" dirty="0"/>
              <a:t> </a:t>
            </a:r>
            <a:r>
              <a:rPr lang="en-US" sz="2800" dirty="0" err="1"/>
              <a:t>en</a:t>
            </a:r>
            <a:r>
              <a:rPr lang="en-US" sz="2800" dirty="0"/>
              <a:t> op </a:t>
            </a:r>
            <a:r>
              <a:rPr lang="en-US" sz="2800" dirty="0" err="1"/>
              <a:t>een</a:t>
            </a:r>
            <a:r>
              <a:rPr lang="en-US" sz="2800" dirty="0"/>
              <a:t> </a:t>
            </a:r>
            <a:r>
              <a:rPr lang="en-US" sz="2800" dirty="0" err="1"/>
              <a:t>systematische</a:t>
            </a:r>
            <a:r>
              <a:rPr lang="en-US" sz="2800" dirty="0"/>
              <a:t> </a:t>
            </a:r>
            <a:r>
              <a:rPr lang="en-US" sz="2800" dirty="0" err="1"/>
              <a:t>manier</a:t>
            </a:r>
            <a:r>
              <a:rPr lang="en-US" sz="2800" dirty="0"/>
              <a:t> </a:t>
            </a:r>
            <a:r>
              <a:rPr lang="en-US" sz="2800" dirty="0" err="1"/>
              <a:t>te</a:t>
            </a:r>
            <a:r>
              <a:rPr lang="en-US" sz="2800" dirty="0"/>
              <a:t> </a:t>
            </a:r>
            <a:r>
              <a:rPr lang="en-US" sz="2800" dirty="0" err="1"/>
              <a:t>werk</a:t>
            </a:r>
            <a:r>
              <a:rPr lang="en-US" sz="2800" dirty="0"/>
              <a:t> </a:t>
            </a:r>
            <a:r>
              <a:rPr lang="en-US" sz="2800" dirty="0" err="1"/>
              <a:t>te</a:t>
            </a:r>
            <a:r>
              <a:rPr lang="en-US" sz="2800" dirty="0"/>
              <a:t> </a:t>
            </a:r>
            <a:r>
              <a:rPr lang="en-US" sz="2800" dirty="0" err="1"/>
              <a:t>gaan</a:t>
            </a:r>
            <a:r>
              <a:rPr lang="en-US" sz="2800" dirty="0"/>
              <a:t>. </a:t>
            </a:r>
          </a:p>
          <a:p>
            <a:r>
              <a:rPr lang="en-US" sz="2800" dirty="0"/>
              <a:t>Je </a:t>
            </a:r>
            <a:r>
              <a:rPr lang="en-US" sz="2800" dirty="0" err="1"/>
              <a:t>hebt</a:t>
            </a:r>
            <a:r>
              <a:rPr lang="en-US" sz="2800" dirty="0"/>
              <a:t> </a:t>
            </a:r>
            <a:r>
              <a:rPr lang="en-US" sz="2800" dirty="0" err="1"/>
              <a:t>goede</a:t>
            </a:r>
            <a:r>
              <a:rPr lang="en-US" sz="2800" dirty="0"/>
              <a:t> </a:t>
            </a:r>
            <a:r>
              <a:rPr lang="en-US" sz="2800" dirty="0" err="1"/>
              <a:t>rekenvaardigheden</a:t>
            </a:r>
            <a:r>
              <a:rPr lang="en-US" sz="2800" dirty="0"/>
              <a:t> (</a:t>
            </a:r>
            <a:r>
              <a:rPr lang="en-US" sz="2800" dirty="0" err="1"/>
              <a:t>procenten</a:t>
            </a:r>
            <a:r>
              <a:rPr lang="en-US" sz="2800" dirty="0"/>
              <a:t>, </a:t>
            </a:r>
            <a:r>
              <a:rPr lang="en-US" sz="2800" dirty="0" err="1"/>
              <a:t>investerings-beslissingen</a:t>
            </a:r>
            <a:r>
              <a:rPr lang="en-US" sz="2800" dirty="0"/>
              <a:t>, </a:t>
            </a:r>
            <a:r>
              <a:rPr lang="en-US" sz="2800" dirty="0" err="1"/>
              <a:t>boekhouden</a:t>
            </a:r>
            <a:r>
              <a:rPr lang="en-US" sz="2800" dirty="0"/>
              <a:t>)</a:t>
            </a:r>
          </a:p>
          <a:p>
            <a:r>
              <a:rPr lang="en-US" sz="2800" dirty="0"/>
              <a:t>(Je </a:t>
            </a:r>
            <a:r>
              <a:rPr lang="en-US" sz="2800" dirty="0" err="1"/>
              <a:t>hebt</a:t>
            </a:r>
            <a:r>
              <a:rPr lang="en-US" sz="2800" dirty="0"/>
              <a:t> </a:t>
            </a:r>
            <a:r>
              <a:rPr lang="en-US" sz="2800" dirty="0" err="1"/>
              <a:t>een</a:t>
            </a:r>
            <a:r>
              <a:rPr lang="en-US" sz="2800" dirty="0"/>
              <a:t> </a:t>
            </a:r>
            <a:r>
              <a:rPr lang="en-US" sz="2800" dirty="0" err="1"/>
              <a:t>positief</a:t>
            </a:r>
            <a:r>
              <a:rPr lang="en-US" sz="2800" dirty="0"/>
              <a:t> </a:t>
            </a:r>
            <a:r>
              <a:rPr lang="en-US" sz="2800" dirty="0" err="1"/>
              <a:t>advies</a:t>
            </a:r>
            <a:r>
              <a:rPr lang="en-US" sz="2800" dirty="0"/>
              <a:t> van je </a:t>
            </a:r>
            <a:r>
              <a:rPr lang="en-US" sz="2800" dirty="0" err="1"/>
              <a:t>vakdocent</a:t>
            </a:r>
            <a:r>
              <a:rPr lang="en-US" sz="2800" dirty="0"/>
              <a:t>)</a:t>
            </a:r>
          </a:p>
          <a:p>
            <a:endParaRPr lang="nl-NL" dirty="0"/>
          </a:p>
        </p:txBody>
      </p:sp>
    </p:spTree>
    <p:extLst>
      <p:ext uri="{BB962C8B-B14F-4D97-AF65-F5344CB8AC3E}">
        <p14:creationId xmlns:p14="http://schemas.microsoft.com/office/powerpoint/2010/main" val="188258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lstStyle/>
          <a:p>
            <a:endParaRPr lang="nl-NL" dirty="0"/>
          </a:p>
          <a:p>
            <a:endParaRPr lang="nl-NL" sz="5000" dirty="0"/>
          </a:p>
          <a:p>
            <a:r>
              <a:rPr lang="nl-NL" sz="5000" dirty="0"/>
              <a:t>Wiskunde in de bovenbouw</a:t>
            </a:r>
          </a:p>
        </p:txBody>
      </p:sp>
    </p:spTree>
    <p:extLst>
      <p:ext uri="{BB962C8B-B14F-4D97-AF65-F5344CB8AC3E}">
        <p14:creationId xmlns:p14="http://schemas.microsoft.com/office/powerpoint/2010/main" val="341876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5"/>
            <a:ext cx="8250382" cy="950002"/>
          </a:xfrm>
        </p:spPr>
        <p:txBody>
          <a:bodyPr>
            <a:normAutofit/>
          </a:bodyPr>
          <a:lstStyle/>
          <a:p>
            <a:r>
              <a:rPr lang="nl-NL" sz="4000" b="1" dirty="0"/>
              <a:t>Wiskunde in de bovenbouw</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lstStyle/>
          <a:p>
            <a:r>
              <a:rPr lang="nl-NL" dirty="0"/>
              <a:t>In de bovenbouw geldt het volgende:</a:t>
            </a:r>
          </a:p>
          <a:p>
            <a:endParaRPr lang="nl-NL" dirty="0"/>
          </a:p>
          <a:p>
            <a:pPr marL="342900" indent="-342900" algn="l">
              <a:buFont typeface="Arial" panose="020B0604020202020204" pitchFamily="34" charset="0"/>
              <a:buChar char="•"/>
            </a:pPr>
            <a:r>
              <a:rPr lang="nl-NL" dirty="0"/>
              <a:t>Op het VWO is een vorm van wiskunde verplicht.</a:t>
            </a:r>
          </a:p>
          <a:p>
            <a:pPr marL="342900" indent="-342900" algn="l">
              <a:buFont typeface="Arial" panose="020B0604020202020204" pitchFamily="34" charset="0"/>
              <a:buChar char="•"/>
            </a:pPr>
            <a:r>
              <a:rPr lang="nl-NL" dirty="0"/>
              <a:t>Op de HAVO is die verplichting er niet, in het profiel C&amp;M is het mogelijk geen wiskunde te kiezen. </a:t>
            </a:r>
          </a:p>
          <a:p>
            <a:pPr marL="342900" indent="-342900" algn="l">
              <a:buFont typeface="Arial" panose="020B0604020202020204" pitchFamily="34" charset="0"/>
              <a:buChar char="•"/>
            </a:pPr>
            <a:r>
              <a:rPr lang="nl-NL" dirty="0"/>
              <a:t>Veel vervolgopleidingen eisen echter vaak wel een vorm van wiskunde.</a:t>
            </a:r>
          </a:p>
        </p:txBody>
      </p:sp>
    </p:spTree>
    <p:extLst>
      <p:ext uri="{BB962C8B-B14F-4D97-AF65-F5344CB8AC3E}">
        <p14:creationId xmlns:p14="http://schemas.microsoft.com/office/powerpoint/2010/main" val="355180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4"/>
            <a:ext cx="8250382" cy="891387"/>
          </a:xfrm>
        </p:spPr>
        <p:txBody>
          <a:bodyPr>
            <a:normAutofit/>
          </a:bodyPr>
          <a:lstStyle/>
          <a:p>
            <a:r>
              <a:rPr lang="nl-NL" sz="4000" b="1" dirty="0"/>
              <a:t>Wiskunde algemeen</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lstStyle/>
          <a:p>
            <a:pPr marL="342900" indent="-342900" algn="l">
              <a:buFont typeface="Arial" panose="020B0604020202020204" pitchFamily="34" charset="0"/>
              <a:buChar char="•"/>
            </a:pPr>
            <a:r>
              <a:rPr lang="nl-NL" dirty="0"/>
              <a:t>Leerlingen kiezen wiskunde A, B of C (C alleen VWO)</a:t>
            </a:r>
          </a:p>
          <a:p>
            <a:pPr marL="342900" indent="-342900" algn="l">
              <a:buFont typeface="Arial" panose="020B0604020202020204" pitchFamily="34" charset="0"/>
              <a:buChar char="•"/>
            </a:pPr>
            <a:r>
              <a:rPr lang="nl-NL" dirty="0"/>
              <a:t>Al die vakken hebben een ‘overlap’</a:t>
            </a:r>
          </a:p>
          <a:p>
            <a:pPr marL="342900" indent="-342900" algn="l">
              <a:buFont typeface="Arial" panose="020B0604020202020204" pitchFamily="34" charset="0"/>
              <a:buChar char="•"/>
            </a:pPr>
            <a:r>
              <a:rPr lang="nl-NL" dirty="0"/>
              <a:t>Die overlap bestaat grotendeels uit ‘functieonderzoek’ (formules, grafieken, vergelijkingen, functies, …)</a:t>
            </a:r>
          </a:p>
          <a:p>
            <a:pPr marL="342900" indent="-342900" algn="l">
              <a:buFont typeface="Arial" panose="020B0604020202020204" pitchFamily="34" charset="0"/>
              <a:buChar char="•"/>
            </a:pPr>
            <a:r>
              <a:rPr lang="nl-NL" dirty="0"/>
              <a:t>Verder zit er nog een deel algebra (</a:t>
            </a:r>
            <a:r>
              <a:rPr lang="nl-NL" dirty="0" err="1"/>
              <a:t>letterrekenen</a:t>
            </a:r>
            <a:r>
              <a:rPr lang="nl-NL" dirty="0"/>
              <a:t>) in het overlapdeel</a:t>
            </a:r>
          </a:p>
          <a:p>
            <a:pPr marL="342900" indent="-342900" algn="l">
              <a:buFont typeface="Arial" panose="020B0604020202020204" pitchFamily="34" charset="0"/>
              <a:buChar char="•"/>
            </a:pPr>
            <a:r>
              <a:rPr lang="nl-NL" dirty="0"/>
              <a:t>Bij wiskunde B wordt er wel dieper ingegaan op bovenstaande zaken</a:t>
            </a:r>
          </a:p>
          <a:p>
            <a:pPr marL="342900" indent="-342900" algn="l">
              <a:buFont typeface="Arial" panose="020B0604020202020204" pitchFamily="34" charset="0"/>
              <a:buChar char="•"/>
            </a:pPr>
            <a:endParaRPr lang="nl-NL" dirty="0"/>
          </a:p>
        </p:txBody>
      </p:sp>
    </p:spTree>
    <p:extLst>
      <p:ext uri="{BB962C8B-B14F-4D97-AF65-F5344CB8AC3E}">
        <p14:creationId xmlns:p14="http://schemas.microsoft.com/office/powerpoint/2010/main" val="150414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5"/>
            <a:ext cx="8250382" cy="926556"/>
          </a:xfrm>
        </p:spPr>
        <p:txBody>
          <a:bodyPr>
            <a:normAutofit/>
          </a:bodyPr>
          <a:lstStyle/>
          <a:p>
            <a:r>
              <a:rPr lang="nl-NL" sz="4000" b="1" dirty="0"/>
              <a:t>Wiskunde A</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lstStyle/>
          <a:p>
            <a:pPr algn="l"/>
            <a:r>
              <a:rPr lang="nl-NL" dirty="0"/>
              <a:t>Wiskunde A bestaat uit:</a:t>
            </a:r>
          </a:p>
          <a:p>
            <a:pPr marL="342900" indent="-342900" algn="l">
              <a:buFont typeface="Arial" panose="020B0604020202020204" pitchFamily="34" charset="0"/>
              <a:buChar char="•"/>
            </a:pPr>
            <a:r>
              <a:rPr lang="nl-NL" dirty="0"/>
              <a:t>Het ‘overlapdeel’</a:t>
            </a:r>
          </a:p>
          <a:p>
            <a:pPr marL="342900" indent="-342900" algn="l">
              <a:buFont typeface="Arial" panose="020B0604020202020204" pitchFamily="34" charset="0"/>
              <a:buChar char="•"/>
            </a:pPr>
            <a:r>
              <a:rPr lang="nl-NL" dirty="0"/>
              <a:t>Statistiek/</a:t>
            </a:r>
            <a:r>
              <a:rPr lang="nl-NL" dirty="0" err="1"/>
              <a:t>kansrekenen</a:t>
            </a:r>
            <a:endParaRPr lang="nl-NL" dirty="0"/>
          </a:p>
          <a:p>
            <a:pPr marL="342900" indent="-342900" algn="l">
              <a:buFont typeface="Arial" panose="020B0604020202020204" pitchFamily="34" charset="0"/>
              <a:buChar char="•"/>
            </a:pPr>
            <a:r>
              <a:rPr lang="nl-NL" dirty="0"/>
              <a:t>Werken met grote datasets (op de computer)</a:t>
            </a:r>
          </a:p>
          <a:p>
            <a:pPr marL="342900" indent="-342900" algn="l">
              <a:buFont typeface="Arial" panose="020B0604020202020204" pitchFamily="34" charset="0"/>
              <a:buChar char="•"/>
            </a:pPr>
            <a:r>
              <a:rPr lang="nl-NL" dirty="0"/>
              <a:t>Een deel van het programma wordt alleen getoetst op het Schoolexamen, niet op het Centraal Schriftelijk Eindexamen</a:t>
            </a:r>
          </a:p>
          <a:p>
            <a:pPr marL="342900" indent="-342900" algn="l">
              <a:buFont typeface="Arial" panose="020B0604020202020204" pitchFamily="34" charset="0"/>
              <a:buChar char="•"/>
            </a:pPr>
            <a:r>
              <a:rPr lang="nl-NL" dirty="0"/>
              <a:t>Minder ‘</a:t>
            </a:r>
            <a:r>
              <a:rPr lang="nl-NL" dirty="0" err="1"/>
              <a:t>inzichtsvragen</a:t>
            </a:r>
            <a:r>
              <a:rPr lang="nl-NL" dirty="0"/>
              <a:t>’ dan bij wiskunde B</a:t>
            </a:r>
          </a:p>
        </p:txBody>
      </p:sp>
    </p:spTree>
    <p:extLst>
      <p:ext uri="{BB962C8B-B14F-4D97-AF65-F5344CB8AC3E}">
        <p14:creationId xmlns:p14="http://schemas.microsoft.com/office/powerpoint/2010/main" val="326872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4"/>
            <a:ext cx="8250382" cy="891387"/>
          </a:xfrm>
        </p:spPr>
        <p:txBody>
          <a:bodyPr>
            <a:normAutofit/>
          </a:bodyPr>
          <a:lstStyle/>
          <a:p>
            <a:r>
              <a:rPr lang="nl-NL" sz="4000" b="1" dirty="0"/>
              <a:t>Wiskunde B</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a:xfrm>
            <a:off x="955121" y="1817144"/>
            <a:ext cx="9746672" cy="4532201"/>
          </a:xfrm>
        </p:spPr>
        <p:txBody>
          <a:bodyPr>
            <a:normAutofit/>
          </a:bodyPr>
          <a:lstStyle/>
          <a:p>
            <a:pPr algn="l"/>
            <a:r>
              <a:rPr lang="nl-NL" dirty="0"/>
              <a:t>Wiskunde B bestaat uit:</a:t>
            </a:r>
          </a:p>
          <a:p>
            <a:pPr marL="342900" indent="-342900" algn="l">
              <a:buFont typeface="Arial" panose="020B0604020202020204" pitchFamily="34" charset="0"/>
              <a:buChar char="•"/>
            </a:pPr>
            <a:r>
              <a:rPr lang="nl-NL" dirty="0"/>
              <a:t>Het ‘overlapdeel’, waar we bij wiskunde B dus dieper op ingaan</a:t>
            </a:r>
          </a:p>
          <a:p>
            <a:pPr marL="342900" indent="-342900" algn="l">
              <a:buFont typeface="Arial" panose="020B0604020202020204" pitchFamily="34" charset="0"/>
              <a:buChar char="•"/>
            </a:pPr>
            <a:r>
              <a:rPr lang="nl-NL" dirty="0" err="1"/>
              <a:t>Integraalrekenen</a:t>
            </a:r>
            <a:endParaRPr lang="nl-NL" dirty="0"/>
          </a:p>
          <a:p>
            <a:pPr marL="342900" indent="-342900" algn="l">
              <a:buFont typeface="Arial" panose="020B0604020202020204" pitchFamily="34" charset="0"/>
              <a:buChar char="•"/>
            </a:pPr>
            <a:r>
              <a:rPr lang="nl-NL" dirty="0"/>
              <a:t>(Analytische) Meetkunde (+ een beetje bewijzen (niet zoveel als ‘vroeger’))</a:t>
            </a:r>
          </a:p>
          <a:p>
            <a:pPr marL="342900" indent="-342900" algn="l">
              <a:buFont typeface="Arial" panose="020B0604020202020204" pitchFamily="34" charset="0"/>
              <a:buChar char="•"/>
            </a:pPr>
            <a:r>
              <a:rPr lang="nl-NL" dirty="0"/>
              <a:t>Veel inzicht (</a:t>
            </a:r>
            <a:r>
              <a:rPr lang="nl-NL" u="sng" dirty="0"/>
              <a:t>en doorzettingsvermogen!!!!</a:t>
            </a:r>
            <a:r>
              <a:rPr lang="nl-NL" dirty="0"/>
              <a:t>) vereist voor wiskunde B</a:t>
            </a:r>
          </a:p>
          <a:p>
            <a:pPr marL="342900" indent="-342900" algn="l">
              <a:buFont typeface="Arial" panose="020B0604020202020204" pitchFamily="34" charset="0"/>
              <a:buChar char="•"/>
            </a:pPr>
            <a:r>
              <a:rPr lang="nl-NL" dirty="0"/>
              <a:t>De studielast (zoals vastgesteld door het ministerie) is groter bij </a:t>
            </a:r>
            <a:r>
              <a:rPr lang="nl-NL" dirty="0" err="1"/>
              <a:t>wisB</a:t>
            </a:r>
            <a:r>
              <a:rPr lang="nl-NL" dirty="0"/>
              <a:t> dan bij </a:t>
            </a:r>
            <a:r>
              <a:rPr lang="nl-NL" dirty="0" err="1"/>
              <a:t>wisA</a:t>
            </a:r>
            <a:r>
              <a:rPr lang="nl-NL" dirty="0"/>
              <a:t> (of C)</a:t>
            </a:r>
          </a:p>
          <a:p>
            <a:pPr marL="342900" indent="-342900" algn="l">
              <a:buFont typeface="Arial" panose="020B0604020202020204" pitchFamily="34" charset="0"/>
              <a:buChar char="•"/>
            </a:pPr>
            <a:r>
              <a:rPr lang="nl-NL"/>
              <a:t>Om </a:t>
            </a:r>
            <a:r>
              <a:rPr lang="nl-NL" dirty="0"/>
              <a:t>wiskunde B te mogen doen is minimaal een 7,0 vereist als eindrapportcijfer</a:t>
            </a:r>
          </a:p>
          <a:p>
            <a:pPr marL="342900" indent="-342900" algn="l">
              <a:buFont typeface="Arial" panose="020B0604020202020204" pitchFamily="34" charset="0"/>
              <a:buChar char="•"/>
            </a:pPr>
            <a:endParaRPr lang="nl-NL" dirty="0"/>
          </a:p>
        </p:txBody>
      </p:sp>
    </p:spTree>
    <p:extLst>
      <p:ext uri="{BB962C8B-B14F-4D97-AF65-F5344CB8AC3E}">
        <p14:creationId xmlns:p14="http://schemas.microsoft.com/office/powerpoint/2010/main" val="196899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5"/>
            <a:ext cx="8250382" cy="996894"/>
          </a:xfrm>
        </p:spPr>
        <p:txBody>
          <a:bodyPr>
            <a:normAutofit/>
          </a:bodyPr>
          <a:lstStyle/>
          <a:p>
            <a:r>
              <a:rPr lang="nl-NL" sz="4000" b="1" dirty="0"/>
              <a:t>Wiskunde C</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nl-NL" dirty="0"/>
              <a:t>Wiskunde C is alleen te kiezen op VWO, in het profiel Cultuur &amp; Maatschappij (vandaar de ‘C’)</a:t>
            </a:r>
          </a:p>
          <a:p>
            <a:pPr algn="l"/>
            <a:endParaRPr lang="nl-NL" dirty="0"/>
          </a:p>
          <a:p>
            <a:pPr algn="l"/>
            <a:r>
              <a:rPr lang="nl-NL" dirty="0"/>
              <a:t>Wiskunde C bestaat uit:</a:t>
            </a:r>
          </a:p>
          <a:p>
            <a:pPr marL="342900" indent="-342900" algn="l">
              <a:buFont typeface="Arial" panose="020B0604020202020204" pitchFamily="34" charset="0"/>
              <a:buChar char="•"/>
            </a:pPr>
            <a:r>
              <a:rPr lang="nl-NL" dirty="0"/>
              <a:t>Het ‘overlapdeel’ + een deel van het specifieke </a:t>
            </a:r>
            <a:r>
              <a:rPr lang="nl-NL" dirty="0" err="1"/>
              <a:t>wisA</a:t>
            </a:r>
            <a:r>
              <a:rPr lang="nl-NL" dirty="0"/>
              <a:t>-programma</a:t>
            </a:r>
          </a:p>
          <a:p>
            <a:pPr marL="342900" indent="-342900" algn="l">
              <a:buFont typeface="Arial" panose="020B0604020202020204" pitchFamily="34" charset="0"/>
              <a:buChar char="•"/>
            </a:pPr>
            <a:r>
              <a:rPr lang="nl-NL" dirty="0"/>
              <a:t>Logisch redeneren (‘logica’)</a:t>
            </a:r>
          </a:p>
          <a:p>
            <a:pPr marL="342900" indent="-342900" algn="l">
              <a:buFont typeface="Arial" panose="020B0604020202020204" pitchFamily="34" charset="0"/>
              <a:buChar char="•"/>
            </a:pPr>
            <a:r>
              <a:rPr lang="nl-NL" dirty="0"/>
              <a:t>Meetkunde in de kunst (ook bv perspectieftekenen)</a:t>
            </a:r>
          </a:p>
          <a:p>
            <a:pPr marL="342900" indent="-342900" algn="l">
              <a:buFont typeface="Arial" panose="020B0604020202020204" pitchFamily="34" charset="0"/>
              <a:buChar char="•"/>
            </a:pPr>
            <a:r>
              <a:rPr lang="nl-NL"/>
              <a:t>Een deel van het programma wordt alleen getoetst op het Schoolexamen, niet op het Centraal Schriftelijk Eindexamen</a:t>
            </a:r>
          </a:p>
          <a:p>
            <a:pPr marL="342900" indent="-342900" algn="l">
              <a:buFont typeface="Arial" panose="020B0604020202020204" pitchFamily="34" charset="0"/>
              <a:buChar char="•"/>
            </a:pPr>
            <a:endParaRPr lang="nl-NL" dirty="0"/>
          </a:p>
        </p:txBody>
      </p:sp>
    </p:spTree>
    <p:extLst>
      <p:ext uri="{BB962C8B-B14F-4D97-AF65-F5344CB8AC3E}">
        <p14:creationId xmlns:p14="http://schemas.microsoft.com/office/powerpoint/2010/main" val="2902184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5"/>
            <a:ext cx="8250382" cy="856218"/>
          </a:xfrm>
        </p:spPr>
        <p:txBody>
          <a:bodyPr>
            <a:normAutofit/>
          </a:bodyPr>
          <a:lstStyle/>
          <a:p>
            <a:r>
              <a:rPr lang="nl-NL" sz="4000" b="1" dirty="0"/>
              <a:t>Wiskunde D</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p:txBody>
          <a:bodyPr>
            <a:normAutofit lnSpcReduction="10000"/>
          </a:bodyPr>
          <a:lstStyle/>
          <a:p>
            <a:pPr marL="342900" indent="-342900" algn="l">
              <a:buFont typeface="Arial" panose="020B0604020202020204" pitchFamily="34" charset="0"/>
              <a:buChar char="•"/>
            </a:pPr>
            <a:r>
              <a:rPr lang="nl-NL" dirty="0"/>
              <a:t>Wiskunde D is ontworpen/ontwikkeld door de Technische Universiteiten en Hogescholen van Nederland</a:t>
            </a:r>
          </a:p>
          <a:p>
            <a:pPr marL="342900" indent="-342900" algn="l">
              <a:buFont typeface="Arial" panose="020B0604020202020204" pitchFamily="34" charset="0"/>
              <a:buChar char="•"/>
            </a:pPr>
            <a:r>
              <a:rPr lang="nl-NL" dirty="0"/>
              <a:t>Alleen mogelijk in combinatie met wiskunde B</a:t>
            </a:r>
          </a:p>
          <a:p>
            <a:pPr marL="342900" indent="-342900" algn="l">
              <a:buFont typeface="Arial" panose="020B0604020202020204" pitchFamily="34" charset="0"/>
              <a:buChar char="•"/>
            </a:pPr>
            <a:r>
              <a:rPr lang="nl-NL" dirty="0"/>
              <a:t>Verdieping en verbreding van de wiskundige kennis</a:t>
            </a:r>
          </a:p>
          <a:p>
            <a:pPr marL="342900" indent="-342900" algn="l">
              <a:buFont typeface="Arial" panose="020B0604020202020204" pitchFamily="34" charset="0"/>
              <a:buChar char="•"/>
            </a:pPr>
            <a:r>
              <a:rPr lang="nl-NL" dirty="0"/>
              <a:t>Je gaat dieper op de B-stof in en doet ook de specifieke A-stof, maar gaat daar ook dieper op in</a:t>
            </a:r>
          </a:p>
          <a:p>
            <a:pPr marL="342900" indent="-342900" algn="l">
              <a:buFont typeface="Arial" panose="020B0604020202020204" pitchFamily="34" charset="0"/>
              <a:buChar char="•"/>
            </a:pPr>
            <a:r>
              <a:rPr lang="nl-NL" dirty="0"/>
              <a:t>Handig als je later een technische studie wilt doen, maar geen enkele HBO/WO eist het, daar niet alle scholen van Nederland dit aanbieden</a:t>
            </a:r>
          </a:p>
          <a:p>
            <a:pPr marL="342900" indent="-342900" algn="l">
              <a:buFont typeface="Arial" panose="020B0604020202020204" pitchFamily="34" charset="0"/>
              <a:buChar char="•"/>
            </a:pPr>
            <a:r>
              <a:rPr lang="nl-NL" dirty="0"/>
              <a:t>Wiskunde D kan op het KL alléén op VWO-niveau gevolgd worden</a:t>
            </a:r>
          </a:p>
          <a:p>
            <a:pPr marL="342900" indent="-342900" algn="l">
              <a:buFont typeface="Arial" panose="020B0604020202020204" pitchFamily="34" charset="0"/>
              <a:buChar char="•"/>
            </a:pPr>
            <a:r>
              <a:rPr lang="nl-NL" dirty="0"/>
              <a:t>Er is geen eindexamen wiskunde D, je doet dus alleen </a:t>
            </a:r>
            <a:r>
              <a:rPr lang="nl-NL" dirty="0" err="1"/>
              <a:t>SE’s</a:t>
            </a:r>
            <a:endParaRPr lang="nl-NL" dirty="0"/>
          </a:p>
        </p:txBody>
      </p:sp>
    </p:spTree>
    <p:extLst>
      <p:ext uri="{BB962C8B-B14F-4D97-AF65-F5344CB8AC3E}">
        <p14:creationId xmlns:p14="http://schemas.microsoft.com/office/powerpoint/2010/main" val="2968901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FD3E-40E6-478E-9AD3-F22EEB3CC655}"/>
              </a:ext>
            </a:extLst>
          </p:cNvPr>
          <p:cNvSpPr>
            <a:spLocks noGrp="1"/>
          </p:cNvSpPr>
          <p:nvPr>
            <p:ph type="ctrTitle"/>
          </p:nvPr>
        </p:nvSpPr>
        <p:spPr>
          <a:xfrm>
            <a:off x="3103418" y="445044"/>
            <a:ext cx="8250382" cy="914833"/>
          </a:xfrm>
        </p:spPr>
        <p:txBody>
          <a:bodyPr>
            <a:normAutofit/>
          </a:bodyPr>
          <a:lstStyle/>
          <a:p>
            <a:r>
              <a:rPr lang="nl-NL" sz="4000" b="1" dirty="0"/>
              <a:t>Grafische rekenmachine</a:t>
            </a:r>
          </a:p>
        </p:txBody>
      </p:sp>
      <p:sp>
        <p:nvSpPr>
          <p:cNvPr id="3" name="Ondertitel 2">
            <a:extLst>
              <a:ext uri="{FF2B5EF4-FFF2-40B4-BE49-F238E27FC236}">
                <a16:creationId xmlns:a16="http://schemas.microsoft.com/office/drawing/2014/main" id="{CDD300B2-523C-46EE-8A86-16DB40EFEDB1}"/>
              </a:ext>
            </a:extLst>
          </p:cNvPr>
          <p:cNvSpPr>
            <a:spLocks noGrp="1"/>
          </p:cNvSpPr>
          <p:nvPr>
            <p:ph type="subTitle" idx="1"/>
          </p:nvPr>
        </p:nvSpPr>
        <p:spPr>
          <a:xfrm>
            <a:off x="589361" y="1904609"/>
            <a:ext cx="9144000" cy="4337165"/>
          </a:xfrm>
        </p:spPr>
        <p:txBody>
          <a:bodyPr>
            <a:normAutofit/>
          </a:bodyPr>
          <a:lstStyle/>
          <a:p>
            <a:pPr marL="342900" indent="-342900" algn="l">
              <a:buFont typeface="Arial" panose="020B0604020202020204" pitchFamily="34" charset="0"/>
              <a:buChar char="•"/>
            </a:pPr>
            <a:r>
              <a:rPr lang="nl-NL" dirty="0"/>
              <a:t>Het is wettelijk verplicht (bij alle </a:t>
            </a:r>
            <a:r>
              <a:rPr lang="nl-NL" dirty="0" err="1"/>
              <a:t>wiskundes</a:t>
            </a:r>
            <a:r>
              <a:rPr lang="nl-NL" dirty="0"/>
              <a:t>) in de bovenbouw een Grafische rekenmachine (GR) te hebben</a:t>
            </a:r>
          </a:p>
          <a:p>
            <a:pPr marL="342900" indent="-342900" algn="l">
              <a:buFont typeface="Arial" panose="020B0604020202020204" pitchFamily="34" charset="0"/>
              <a:buChar char="•"/>
            </a:pPr>
            <a:r>
              <a:rPr lang="nl-NL" dirty="0"/>
              <a:t>Let goed op het typenummer, oudere types zijn niet altijd toegestaan</a:t>
            </a:r>
          </a:p>
          <a:p>
            <a:pPr marL="342900" indent="-342900" algn="l">
              <a:buFont typeface="Arial" panose="020B0604020202020204" pitchFamily="34" charset="0"/>
              <a:buChar char="•"/>
            </a:pPr>
            <a:r>
              <a:rPr lang="nl-NL" dirty="0"/>
              <a:t>Aan het eind van het schooljaar komt er informatie over welke type(s) zijn toegestaan, dus nog niet eerder kopen </a:t>
            </a:r>
            <a:r>
              <a:rPr lang="nl-NL" dirty="0" err="1"/>
              <a:t>svp</a:t>
            </a:r>
            <a:endParaRPr lang="nl-NL" dirty="0"/>
          </a:p>
          <a:p>
            <a:pPr marL="342900" indent="-342900" algn="l">
              <a:buFont typeface="Arial" panose="020B0604020202020204" pitchFamily="34" charset="0"/>
              <a:buChar char="•"/>
            </a:pPr>
            <a:r>
              <a:rPr lang="nl-NL" dirty="0"/>
              <a:t>Elke leerling heeft een eigen GR nodig, dus niet delen met broer/zus.</a:t>
            </a:r>
            <a:br>
              <a:rPr lang="nl-NL" dirty="0"/>
            </a:br>
            <a:r>
              <a:rPr lang="nl-NL" dirty="0"/>
              <a:t>(als broer/zus niet meer op een middelbare school zit en/of de GR niet nodig heeft voor een vervolgstudie kan dat natuurlijk wel, let dan wel op of het type nog toegestaan is) </a:t>
            </a:r>
          </a:p>
          <a:p>
            <a:pPr marL="342900" indent="-342900" algn="l">
              <a:buFont typeface="Arial" panose="020B0604020202020204" pitchFamily="34" charset="0"/>
              <a:buChar char="•"/>
            </a:pPr>
            <a:r>
              <a:rPr lang="nl-NL" dirty="0"/>
              <a:t>Dit is geen ‘Kennemer’-eis, dit is landelijk wettelijk bepaald</a:t>
            </a:r>
          </a:p>
        </p:txBody>
      </p:sp>
      <p:pic>
        <p:nvPicPr>
          <p:cNvPr id="4" name="Afbeelding 3">
            <a:extLst>
              <a:ext uri="{FF2B5EF4-FFF2-40B4-BE49-F238E27FC236}">
                <a16:creationId xmlns:a16="http://schemas.microsoft.com/office/drawing/2014/main" id="{68BC7579-0F7C-8F41-8EFE-7422B8045292}"/>
              </a:ext>
            </a:extLst>
          </p:cNvPr>
          <p:cNvPicPr>
            <a:picLocks noChangeAspect="1"/>
          </p:cNvPicPr>
          <p:nvPr/>
        </p:nvPicPr>
        <p:blipFill>
          <a:blip r:embed="rId2"/>
          <a:stretch>
            <a:fillRect/>
          </a:stretch>
        </p:blipFill>
        <p:spPr>
          <a:xfrm>
            <a:off x="9995585" y="3049817"/>
            <a:ext cx="1936573" cy="3697094"/>
          </a:xfrm>
          <a:prstGeom prst="rect">
            <a:avLst/>
          </a:prstGeom>
        </p:spPr>
      </p:pic>
    </p:spTree>
    <p:extLst>
      <p:ext uri="{BB962C8B-B14F-4D97-AF65-F5344CB8AC3E}">
        <p14:creationId xmlns:p14="http://schemas.microsoft.com/office/powerpoint/2010/main" val="63479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en-US" sz="4000" b="1" dirty="0" err="1"/>
              <a:t>Studiekeuze</a:t>
            </a:r>
            <a:r>
              <a:rPr lang="en-US" sz="4000" b="1" dirty="0"/>
              <a:t> </a:t>
            </a:r>
            <a:r>
              <a:rPr lang="en-US" sz="4000" b="1" dirty="0" err="1"/>
              <a:t>begint</a:t>
            </a:r>
            <a:r>
              <a:rPr lang="en-US" sz="4000" b="1" dirty="0"/>
              <a:t> </a:t>
            </a:r>
            <a:r>
              <a:rPr lang="en-US" sz="4000" b="1" dirty="0" err="1"/>
              <a:t>bij</a:t>
            </a:r>
            <a:r>
              <a:rPr lang="en-US" sz="4000" b="1" dirty="0"/>
              <a:t> </a:t>
            </a:r>
            <a:r>
              <a:rPr lang="en-US" sz="4000" b="1" dirty="0" err="1"/>
              <a:t>profielkeuze</a:t>
            </a:r>
            <a:endParaRPr lang="en-US" sz="4000" b="1" dirty="0"/>
          </a:p>
        </p:txBody>
      </p:sp>
      <p:pic>
        <p:nvPicPr>
          <p:cNvPr id="5123" name="Picture 3" descr="school_kiezen"/>
          <p:cNvPicPr>
            <a:picLocks noChangeAspect="1" noChangeArrowheads="1"/>
          </p:cNvPicPr>
          <p:nvPr/>
        </p:nvPicPr>
        <p:blipFill>
          <a:blip r:embed="rId3" cstate="print"/>
          <a:srcRect/>
          <a:stretch>
            <a:fillRect/>
          </a:stretch>
        </p:blipFill>
        <p:spPr bwMode="auto">
          <a:xfrm>
            <a:off x="4876801" y="1981200"/>
            <a:ext cx="2214563" cy="3886200"/>
          </a:xfrm>
          <a:prstGeom prst="rect">
            <a:avLst/>
          </a:prstGeom>
          <a:noFill/>
          <a:ln w="9525">
            <a:noFill/>
            <a:miter lim="800000"/>
            <a:headEnd/>
            <a:tailEnd/>
          </a:ln>
        </p:spPr>
      </p:pic>
    </p:spTree>
    <p:extLst>
      <p:ext uri="{BB962C8B-B14F-4D97-AF65-F5344CB8AC3E}">
        <p14:creationId xmlns:p14="http://schemas.microsoft.com/office/powerpoint/2010/main" val="327518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C9D7D-5C81-4C5A-92C9-CA7A1AB18B14}"/>
              </a:ext>
            </a:extLst>
          </p:cNvPr>
          <p:cNvSpPr>
            <a:spLocks noGrp="1"/>
          </p:cNvSpPr>
          <p:nvPr>
            <p:ph type="title"/>
          </p:nvPr>
        </p:nvSpPr>
        <p:spPr/>
        <p:txBody>
          <a:bodyPr/>
          <a:lstStyle/>
          <a:p>
            <a:r>
              <a:rPr lang="nl-NL" dirty="0"/>
              <a:t> </a:t>
            </a:r>
            <a:r>
              <a:rPr lang="nl-NL" sz="3600" b="1" dirty="0"/>
              <a:t>CAMBRIDGE ENGELS en REGULIER ENGELS</a:t>
            </a:r>
          </a:p>
        </p:txBody>
      </p:sp>
      <p:sp>
        <p:nvSpPr>
          <p:cNvPr id="3" name="Tijdelijke aanduiding voor inhoud 2">
            <a:extLst>
              <a:ext uri="{FF2B5EF4-FFF2-40B4-BE49-F238E27FC236}">
                <a16:creationId xmlns:a16="http://schemas.microsoft.com/office/drawing/2014/main" id="{CF56DB80-3834-408D-A67B-EFD80DD29C0D}"/>
              </a:ext>
            </a:extLst>
          </p:cNvPr>
          <p:cNvSpPr>
            <a:spLocks noGrp="1"/>
          </p:cNvSpPr>
          <p:nvPr>
            <p:ph idx="1"/>
          </p:nvPr>
        </p:nvSpPr>
        <p:spPr>
          <a:xfrm>
            <a:off x="838200" y="1852129"/>
            <a:ext cx="10515600" cy="4351338"/>
          </a:xfrm>
        </p:spPr>
        <p:txBody>
          <a:bodyPr/>
          <a:lstStyle/>
          <a:p>
            <a:pPr marL="0" indent="0">
              <a:buNone/>
            </a:pPr>
            <a:r>
              <a:rPr lang="nl-NL" dirty="0"/>
              <a:t>Voor alle leerlingen is het vak Engels verplicht.</a:t>
            </a:r>
          </a:p>
          <a:p>
            <a:pPr marL="0" indent="0">
              <a:buNone/>
            </a:pPr>
            <a:r>
              <a:rPr lang="nl-NL" dirty="0"/>
              <a:t>Op het Kennemer kun je kiezen tussen twee soorten Engels:</a:t>
            </a:r>
          </a:p>
          <a:p>
            <a:pPr marL="0" indent="0">
              <a:buNone/>
            </a:pPr>
            <a:r>
              <a:rPr lang="nl-NL" dirty="0"/>
              <a:t>Cambridge Engels of regulier Engels</a:t>
            </a:r>
          </a:p>
          <a:p>
            <a:pPr marL="0" indent="0">
              <a:buNone/>
            </a:pPr>
            <a:endParaRPr lang="nl-NL" dirty="0"/>
          </a:p>
          <a:p>
            <a:pPr marL="0" indent="0">
              <a:buNone/>
            </a:pPr>
            <a:r>
              <a:rPr lang="nl-NL" dirty="0"/>
              <a:t>Bij alle profielen!</a:t>
            </a:r>
          </a:p>
          <a:p>
            <a:endParaRPr lang="nl-NL" dirty="0"/>
          </a:p>
        </p:txBody>
      </p:sp>
      <p:pic>
        <p:nvPicPr>
          <p:cNvPr id="4" name="Afbeelding 3">
            <a:extLst>
              <a:ext uri="{FF2B5EF4-FFF2-40B4-BE49-F238E27FC236}">
                <a16:creationId xmlns:a16="http://schemas.microsoft.com/office/drawing/2014/main" id="{92363D0E-E910-4EB1-8BFD-2105F2D8933E}"/>
              </a:ext>
            </a:extLst>
          </p:cNvPr>
          <p:cNvPicPr>
            <a:picLocks noChangeAspect="1"/>
          </p:cNvPicPr>
          <p:nvPr/>
        </p:nvPicPr>
        <p:blipFill>
          <a:blip r:embed="rId2"/>
          <a:stretch>
            <a:fillRect/>
          </a:stretch>
        </p:blipFill>
        <p:spPr>
          <a:xfrm>
            <a:off x="6096000" y="3428999"/>
            <a:ext cx="5778662" cy="3063875"/>
          </a:xfrm>
          <a:prstGeom prst="rect">
            <a:avLst/>
          </a:prstGeom>
        </p:spPr>
      </p:pic>
    </p:spTree>
    <p:extLst>
      <p:ext uri="{BB962C8B-B14F-4D97-AF65-F5344CB8AC3E}">
        <p14:creationId xmlns:p14="http://schemas.microsoft.com/office/powerpoint/2010/main" val="3003385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23228-B98A-4BE6-9449-4B9809AD50E1}"/>
              </a:ext>
            </a:extLst>
          </p:cNvPr>
          <p:cNvSpPr>
            <a:spLocks noGrp="1"/>
          </p:cNvSpPr>
          <p:nvPr>
            <p:ph type="title"/>
          </p:nvPr>
        </p:nvSpPr>
        <p:spPr/>
        <p:txBody>
          <a:bodyPr/>
          <a:lstStyle/>
          <a:p>
            <a:r>
              <a:rPr lang="nl-NL" b="1" dirty="0">
                <a:latin typeface="Calibri" panose="020F0502020204030204" pitchFamily="34" charset="0"/>
                <a:ea typeface="Times New Roman" panose="02020603050405020304" pitchFamily="18" charset="0"/>
                <a:cs typeface="Calibri" panose="020F0502020204030204" pitchFamily="34" charset="0"/>
              </a:rPr>
              <a:t>Cambridge</a:t>
            </a:r>
            <a:r>
              <a:rPr lang="nl-NL"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nl-NL" b="1" dirty="0">
                <a:latin typeface="Calibri" panose="020F0502020204030204" pitchFamily="34" charset="0"/>
                <a:ea typeface="Times New Roman" panose="02020603050405020304" pitchFamily="18" charset="0"/>
                <a:cs typeface="Calibri" panose="020F0502020204030204" pitchFamily="34" charset="0"/>
              </a:rPr>
              <a:t>Engels</a:t>
            </a:r>
            <a:endParaRPr lang="nl-NL" dirty="0">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AAD7F2F5-5DF1-4E76-8E4F-5B9BCEC9BB5B}"/>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Als je wilt uitblinken in de Engelse taal of later wilt studeren of werken in het buitenland, kies dan Cambridge Engels!</a:t>
            </a:r>
            <a:endParaRPr lang="en-GB" sz="2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800" dirty="0">
                <a:solidFill>
                  <a:srgbClr val="000000"/>
                </a:solidFill>
                <a:effectLst/>
                <a:ea typeface="Calibri" panose="020F0502020204030204" pitchFamily="34" charset="0"/>
              </a:rPr>
              <a:t>Cambridge English </a:t>
            </a:r>
            <a:r>
              <a:rPr lang="nl-NL" sz="2800" dirty="0" err="1">
                <a:solidFill>
                  <a:srgbClr val="000000"/>
                </a:solidFill>
                <a:effectLst/>
                <a:ea typeface="Calibri" panose="020F0502020204030204" pitchFamily="34" charset="0"/>
              </a:rPr>
              <a:t>Certificates</a:t>
            </a:r>
            <a:r>
              <a:rPr lang="nl-NL" sz="2800" dirty="0">
                <a:solidFill>
                  <a:srgbClr val="000000"/>
                </a:solidFill>
                <a:effectLst/>
                <a:ea typeface="Calibri" panose="020F0502020204030204" pitchFamily="34" charset="0"/>
              </a:rPr>
              <a:t> worden door universiteiten, werkgevers en overheden over de hele wereld erkend. Het Cambridge FCE of CAE </a:t>
            </a:r>
            <a:r>
              <a:rPr lang="nl-NL" sz="2800" dirty="0" err="1">
                <a:solidFill>
                  <a:srgbClr val="000000"/>
                </a:solidFill>
                <a:effectLst/>
                <a:ea typeface="Calibri" panose="020F0502020204030204" pitchFamily="34" charset="0"/>
              </a:rPr>
              <a:t>certificate</a:t>
            </a:r>
            <a:r>
              <a:rPr lang="nl-NL" sz="2800" dirty="0">
                <a:solidFill>
                  <a:srgbClr val="000000"/>
                </a:solidFill>
                <a:effectLst/>
                <a:ea typeface="Calibri" panose="020F0502020204030204" pitchFamily="34" charset="0"/>
              </a:rPr>
              <a:t> is onbeperkt geldig, dus je hebt er je hele leven lang plezier van.</a:t>
            </a:r>
            <a:endParaRPr lang="en-GB" sz="2800" dirty="0">
              <a:effectLst/>
              <a:ea typeface="Calibri" panose="020F0502020204030204" pitchFamily="34" charset="0"/>
            </a:endParaRPr>
          </a:p>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In 4 havo wordt gewerkt aan het halen van het </a:t>
            </a:r>
            <a:r>
              <a:rPr lang="nl-NL" sz="2800" b="1" dirty="0">
                <a:solidFill>
                  <a:srgbClr val="000000"/>
                </a:solidFill>
                <a:effectLst/>
                <a:ea typeface="Calibri" panose="020F0502020204030204" pitchFamily="34" charset="0"/>
                <a:cs typeface="Times New Roman" panose="02020603050405020304" pitchFamily="18" charset="0"/>
              </a:rPr>
              <a:t>Cambridge First </a:t>
            </a:r>
            <a:r>
              <a:rPr lang="nl-NL" sz="2800" b="1" dirty="0" err="1">
                <a:solidFill>
                  <a:srgbClr val="000000"/>
                </a:solidFill>
                <a:effectLst/>
                <a:ea typeface="Calibri" panose="020F0502020204030204" pitchFamily="34" charset="0"/>
                <a:cs typeface="Times New Roman" panose="02020603050405020304" pitchFamily="18" charset="0"/>
              </a:rPr>
              <a:t>Certificate</a:t>
            </a:r>
            <a:r>
              <a:rPr lang="nl-NL" sz="2800" b="1" dirty="0">
                <a:solidFill>
                  <a:srgbClr val="000000"/>
                </a:solidFill>
                <a:effectLst/>
                <a:ea typeface="Calibri" panose="020F0502020204030204" pitchFamily="34" charset="0"/>
                <a:cs typeface="Times New Roman" panose="02020603050405020304" pitchFamily="18" charset="0"/>
              </a:rPr>
              <a:t> </a:t>
            </a:r>
            <a:r>
              <a:rPr lang="nl-NL" sz="2800" dirty="0">
                <a:solidFill>
                  <a:srgbClr val="000000"/>
                </a:solidFill>
                <a:effectLst/>
                <a:ea typeface="Calibri" panose="020F0502020204030204" pitchFamily="34" charset="0"/>
                <a:cs typeface="Times New Roman" panose="02020603050405020304" pitchFamily="18" charset="0"/>
              </a:rPr>
              <a:t>(FCE). </a:t>
            </a:r>
          </a:p>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In 4 en 5 vwo aan het </a:t>
            </a:r>
            <a:r>
              <a:rPr lang="nl-NL" sz="2800" b="1" dirty="0">
                <a:solidFill>
                  <a:srgbClr val="000000"/>
                </a:solidFill>
                <a:effectLst/>
                <a:ea typeface="Calibri" panose="020F0502020204030204" pitchFamily="34" charset="0"/>
                <a:cs typeface="Times New Roman" panose="02020603050405020304" pitchFamily="18" charset="0"/>
              </a:rPr>
              <a:t>Cambridge Advanced </a:t>
            </a:r>
            <a:r>
              <a:rPr lang="nl-NL" sz="2800" b="1" dirty="0" err="1">
                <a:solidFill>
                  <a:srgbClr val="000000"/>
                </a:solidFill>
                <a:effectLst/>
                <a:ea typeface="Calibri" panose="020F0502020204030204" pitchFamily="34" charset="0"/>
                <a:cs typeface="Times New Roman" panose="02020603050405020304" pitchFamily="18" charset="0"/>
              </a:rPr>
              <a:t>Certificate</a:t>
            </a:r>
            <a:r>
              <a:rPr lang="nl-NL" sz="2800" b="1" dirty="0">
                <a:solidFill>
                  <a:srgbClr val="000000"/>
                </a:solidFill>
                <a:effectLst/>
                <a:ea typeface="Calibri" panose="020F0502020204030204" pitchFamily="34" charset="0"/>
                <a:cs typeface="Times New Roman" panose="02020603050405020304" pitchFamily="18" charset="0"/>
              </a:rPr>
              <a:t> </a:t>
            </a:r>
            <a:r>
              <a:rPr lang="nl-NL" sz="2800" dirty="0">
                <a:solidFill>
                  <a:srgbClr val="000000"/>
                </a:solidFill>
                <a:effectLst/>
                <a:ea typeface="Calibri" panose="020F0502020204030204" pitchFamily="34" charset="0"/>
                <a:cs typeface="Times New Roman" panose="02020603050405020304" pitchFamily="18" charset="0"/>
              </a:rPr>
              <a:t>(CAE). </a:t>
            </a:r>
          </a:p>
          <a:p>
            <a:pPr marL="0" indent="0">
              <a:lnSpc>
                <a:spcPct val="107000"/>
              </a:lnSpc>
              <a:spcAft>
                <a:spcPts val="800"/>
              </a:spcAft>
              <a:buNone/>
            </a:pPr>
            <a:r>
              <a:rPr lang="en-GB" sz="2800" dirty="0">
                <a:effectLst/>
                <a:ea typeface="Calibri" panose="020F0502020204030204" pitchFamily="34" charset="0"/>
                <a:cs typeface="Arial" panose="020B0604020202020204" pitchFamily="34" charset="0"/>
              </a:rPr>
              <a:t>De </a:t>
            </a:r>
            <a:r>
              <a:rPr lang="en-GB" sz="2800" dirty="0" err="1">
                <a:effectLst/>
                <a:ea typeface="Calibri" panose="020F0502020204030204" pitchFamily="34" charset="0"/>
                <a:cs typeface="Arial" panose="020B0604020202020204" pitchFamily="34" charset="0"/>
              </a:rPr>
              <a:t>onderdelen</a:t>
            </a:r>
            <a:r>
              <a:rPr lang="en-GB" sz="2800" dirty="0">
                <a:effectLst/>
                <a:ea typeface="Calibri" panose="020F0502020204030204" pitchFamily="34" charset="0"/>
                <a:cs typeface="Arial" panose="020B0604020202020204" pitchFamily="34" charset="0"/>
              </a:rPr>
              <a:t>: reading, writing, use of English, listening, speaking </a:t>
            </a:r>
            <a:r>
              <a:rPr lang="en-GB" sz="2800" dirty="0">
                <a:ea typeface="Calibri" panose="020F0502020204030204" pitchFamily="34" charset="0"/>
                <a:cs typeface="Arial" panose="020B0604020202020204" pitchFamily="34" charset="0"/>
              </a:rPr>
              <a:t>(</a:t>
            </a:r>
            <a:r>
              <a:rPr lang="en-GB" sz="2800" dirty="0">
                <a:effectLst/>
                <a:ea typeface="Calibri" panose="020F0502020204030204" pitchFamily="34" charset="0"/>
                <a:cs typeface="Arial" panose="020B0604020202020204" pitchFamily="34" charset="0"/>
              </a:rPr>
              <a:t>literature)</a:t>
            </a:r>
          </a:p>
          <a:p>
            <a:pPr marL="0" indent="0">
              <a:lnSpc>
                <a:spcPct val="107000"/>
              </a:lnSpc>
              <a:spcAft>
                <a:spcPts val="800"/>
              </a:spcAft>
              <a:buNone/>
            </a:pPr>
            <a:r>
              <a:rPr lang="nl-NL" sz="2800" dirty="0">
                <a:solidFill>
                  <a:srgbClr val="000000"/>
                </a:solidFill>
                <a:ea typeface="Calibri" panose="020F0502020204030204" pitchFamily="34" charset="0"/>
                <a:cs typeface="Times New Roman" panose="02020603050405020304" pitchFamily="18" charset="0"/>
              </a:rPr>
              <a:t>Je volgt de Cambridge lessen in 4 havo en op het vwo in klas 4 en 5. In </a:t>
            </a:r>
            <a:r>
              <a:rPr lang="nl-NL" sz="2800" dirty="0">
                <a:solidFill>
                  <a:srgbClr val="000000"/>
                </a:solidFill>
                <a:effectLst/>
                <a:ea typeface="Calibri" panose="020F0502020204030204" pitchFamily="34" charset="0"/>
                <a:cs typeface="Times New Roman" panose="02020603050405020304" pitchFamily="18" charset="0"/>
              </a:rPr>
              <a:t>het examenjaar </a:t>
            </a:r>
            <a:r>
              <a:rPr lang="nl-NL" sz="2800" b="1" dirty="0">
                <a:solidFill>
                  <a:srgbClr val="000000"/>
                </a:solidFill>
                <a:effectLst/>
                <a:ea typeface="Calibri" panose="020F0502020204030204" pitchFamily="34" charset="0"/>
                <a:cs typeface="Times New Roman" panose="02020603050405020304" pitchFamily="18" charset="0"/>
              </a:rPr>
              <a:t>5H/6V </a:t>
            </a:r>
            <a:r>
              <a:rPr lang="nl-NL" sz="2800" dirty="0">
                <a:solidFill>
                  <a:srgbClr val="000000"/>
                </a:solidFill>
                <a:effectLst/>
                <a:ea typeface="Calibri" panose="020F0502020204030204" pitchFamily="34" charset="0"/>
                <a:cs typeface="Times New Roman" panose="02020603050405020304" pitchFamily="18" charset="0"/>
              </a:rPr>
              <a:t>zijn alle lessen Engels voor alle leerlingen weer regulier en bereid je je voor op het ‘gewone’ cito school- en centraal examen.</a:t>
            </a:r>
            <a:endParaRPr lang="en-GB" sz="2800" dirty="0">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06031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B7B73-8A53-487A-A0C7-E62C96A7DB53}"/>
              </a:ext>
            </a:extLst>
          </p:cNvPr>
          <p:cNvSpPr>
            <a:spLocks noGrp="1"/>
          </p:cNvSpPr>
          <p:nvPr>
            <p:ph type="title"/>
          </p:nvPr>
        </p:nvSpPr>
        <p:spPr/>
        <p:txBody>
          <a:bodyPr/>
          <a:lstStyle/>
          <a:p>
            <a:r>
              <a:rPr lang="nl-NL" b="1" dirty="0"/>
              <a:t>Regulier Engels</a:t>
            </a:r>
            <a:endParaRPr lang="nl-NL" dirty="0"/>
          </a:p>
        </p:txBody>
      </p:sp>
      <p:sp>
        <p:nvSpPr>
          <p:cNvPr id="3" name="Tijdelijke aanduiding voor inhoud 2">
            <a:extLst>
              <a:ext uri="{FF2B5EF4-FFF2-40B4-BE49-F238E27FC236}">
                <a16:creationId xmlns:a16="http://schemas.microsoft.com/office/drawing/2014/main" id="{491E01B2-4B3F-419E-917D-5AEB39A7E1AB}"/>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Tijdens de reguliere lessen Engels besteden wij veel aandacht aan Engelstalige landen zoals het Groot Brittannië en de Verenigde Staten van Amerika door actualiteiten en het nieuws te behandelen in de klas. </a:t>
            </a:r>
          </a:p>
          <a:p>
            <a:pPr marL="0" indent="0">
              <a:lnSpc>
                <a:spcPct val="107000"/>
              </a:lnSpc>
              <a:spcAft>
                <a:spcPts val="800"/>
              </a:spcAft>
              <a:buNone/>
            </a:pPr>
            <a:r>
              <a:rPr lang="nl-NL" sz="2800" dirty="0">
                <a:solidFill>
                  <a:srgbClr val="000000"/>
                </a:solidFill>
                <a:ea typeface="Calibri" panose="020F0502020204030204" pitchFamily="34" charset="0"/>
                <a:cs typeface="Times New Roman" panose="02020603050405020304" pitchFamily="18" charset="0"/>
              </a:rPr>
              <a:t>Kennis van Land en Volk: d</a:t>
            </a:r>
            <a:r>
              <a:rPr lang="nl-NL" sz="2800" dirty="0">
                <a:solidFill>
                  <a:srgbClr val="000000"/>
                </a:solidFill>
                <a:effectLst/>
                <a:ea typeface="Calibri" panose="020F0502020204030204" pitchFamily="34" charset="0"/>
                <a:cs typeface="Times New Roman" panose="02020603050405020304" pitchFamily="18" charset="0"/>
              </a:rPr>
              <a:t>it helpt je bij het maken van je school- en centraal examens.  </a:t>
            </a:r>
            <a:endParaRPr lang="en-GB" sz="2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800" i="1" dirty="0" err="1">
                <a:solidFill>
                  <a:srgbClr val="000000"/>
                </a:solidFill>
                <a:effectLst/>
                <a:ea typeface="Calibri" panose="020F0502020204030204" pitchFamily="34" charset="0"/>
                <a:cs typeface="Times New Roman" panose="02020603050405020304" pitchFamily="18" charset="0"/>
              </a:rPr>
              <a:t>vocabulary</a:t>
            </a:r>
            <a:r>
              <a:rPr lang="nl-NL" sz="2800" i="1" dirty="0">
                <a:solidFill>
                  <a:srgbClr val="000000"/>
                </a:solidFill>
                <a:effectLst/>
                <a:ea typeface="Calibri" panose="020F0502020204030204" pitchFamily="34" charset="0"/>
                <a:cs typeface="Times New Roman" panose="02020603050405020304" pitchFamily="18" charset="0"/>
              </a:rPr>
              <a:t> </a:t>
            </a:r>
            <a:r>
              <a:rPr lang="nl-NL" sz="2800" i="1" dirty="0" err="1">
                <a:solidFill>
                  <a:srgbClr val="000000"/>
                </a:solidFill>
                <a:effectLst/>
                <a:ea typeface="Calibri" panose="020F0502020204030204" pitchFamily="34" charset="0"/>
                <a:cs typeface="Times New Roman" panose="02020603050405020304" pitchFamily="18" charset="0"/>
              </a:rPr>
              <a:t>and</a:t>
            </a:r>
            <a:r>
              <a:rPr lang="nl-NL" sz="2800" i="1" dirty="0">
                <a:solidFill>
                  <a:srgbClr val="000000"/>
                </a:solidFill>
                <a:effectLst/>
                <a:ea typeface="Calibri" panose="020F0502020204030204" pitchFamily="34" charset="0"/>
                <a:cs typeface="Times New Roman" panose="02020603050405020304" pitchFamily="18" charset="0"/>
              </a:rPr>
              <a:t> </a:t>
            </a:r>
            <a:r>
              <a:rPr lang="nl-NL" sz="2800" i="1" dirty="0" err="1">
                <a:solidFill>
                  <a:srgbClr val="000000"/>
                </a:solidFill>
                <a:effectLst/>
                <a:ea typeface="Calibri" panose="020F0502020204030204" pitchFamily="34" charset="0"/>
                <a:cs typeface="Times New Roman" panose="02020603050405020304" pitchFamily="18" charset="0"/>
              </a:rPr>
              <a:t>grammar</a:t>
            </a:r>
            <a:r>
              <a:rPr lang="nl-NL" sz="2800" dirty="0">
                <a:solidFill>
                  <a:srgbClr val="000000"/>
                </a:solidFill>
                <a:effectLst/>
                <a:ea typeface="Calibri" panose="020F0502020204030204" pitchFamily="34" charset="0"/>
                <a:cs typeface="Times New Roman" panose="02020603050405020304" pitchFamily="18" charset="0"/>
              </a:rPr>
              <a:t> </a:t>
            </a:r>
          </a:p>
          <a:p>
            <a:pPr marL="0" indent="0">
              <a:lnSpc>
                <a:spcPct val="107000"/>
              </a:lnSpc>
              <a:spcAft>
                <a:spcPts val="800"/>
              </a:spcAft>
              <a:buNone/>
            </a:pPr>
            <a:r>
              <a:rPr lang="nl-NL" sz="2800" i="1" dirty="0">
                <a:solidFill>
                  <a:srgbClr val="000000"/>
                </a:solidFill>
                <a:effectLst/>
                <a:ea typeface="Calibri" panose="020F0502020204030204" pitchFamily="34" charset="0"/>
                <a:cs typeface="Times New Roman" panose="02020603050405020304" pitchFamily="18" charset="0"/>
              </a:rPr>
              <a:t>reading, </a:t>
            </a:r>
            <a:r>
              <a:rPr lang="nl-NL" sz="2800" i="1" dirty="0" err="1">
                <a:solidFill>
                  <a:srgbClr val="000000"/>
                </a:solidFill>
                <a:effectLst/>
                <a:ea typeface="Calibri" panose="020F0502020204030204" pitchFamily="34" charset="0"/>
                <a:cs typeface="Times New Roman" panose="02020603050405020304" pitchFamily="18" charset="0"/>
              </a:rPr>
              <a:t>speaking</a:t>
            </a:r>
            <a:r>
              <a:rPr lang="nl-NL" sz="2800" i="1" dirty="0">
                <a:solidFill>
                  <a:srgbClr val="000000"/>
                </a:solidFill>
                <a:effectLst/>
                <a:ea typeface="Calibri" panose="020F0502020204030204" pitchFamily="34" charset="0"/>
                <a:cs typeface="Times New Roman" panose="02020603050405020304" pitchFamily="18" charset="0"/>
              </a:rPr>
              <a:t>, </a:t>
            </a:r>
            <a:r>
              <a:rPr lang="nl-NL" sz="2800" i="1" dirty="0" err="1">
                <a:solidFill>
                  <a:srgbClr val="000000"/>
                </a:solidFill>
                <a:effectLst/>
                <a:ea typeface="Calibri" panose="020F0502020204030204" pitchFamily="34" charset="0"/>
                <a:cs typeface="Times New Roman" panose="02020603050405020304" pitchFamily="18" charset="0"/>
              </a:rPr>
              <a:t>writing</a:t>
            </a:r>
            <a:r>
              <a:rPr lang="nl-NL" sz="2800" i="1" dirty="0">
                <a:solidFill>
                  <a:srgbClr val="000000"/>
                </a:solidFill>
                <a:effectLst/>
                <a:ea typeface="Calibri" panose="020F0502020204030204" pitchFamily="34" charset="0"/>
                <a:cs typeface="Times New Roman" panose="02020603050405020304" pitchFamily="18" charset="0"/>
              </a:rPr>
              <a:t> </a:t>
            </a:r>
            <a:r>
              <a:rPr lang="nl-NL" sz="2800" i="1" dirty="0" err="1">
                <a:solidFill>
                  <a:srgbClr val="000000"/>
                </a:solidFill>
                <a:effectLst/>
                <a:ea typeface="Calibri" panose="020F0502020204030204" pitchFamily="34" charset="0"/>
                <a:cs typeface="Times New Roman" panose="02020603050405020304" pitchFamily="18" charset="0"/>
              </a:rPr>
              <a:t>and</a:t>
            </a:r>
            <a:r>
              <a:rPr lang="nl-NL" sz="2800" i="1" dirty="0">
                <a:solidFill>
                  <a:srgbClr val="000000"/>
                </a:solidFill>
                <a:effectLst/>
                <a:ea typeface="Calibri" panose="020F0502020204030204" pitchFamily="34" charset="0"/>
                <a:cs typeface="Times New Roman" panose="02020603050405020304" pitchFamily="18" charset="0"/>
              </a:rPr>
              <a:t> </a:t>
            </a:r>
            <a:r>
              <a:rPr lang="nl-NL" sz="2800" i="1" dirty="0" err="1">
                <a:solidFill>
                  <a:srgbClr val="000000"/>
                </a:solidFill>
                <a:effectLst/>
                <a:ea typeface="Calibri" panose="020F0502020204030204" pitchFamily="34" charset="0"/>
                <a:cs typeface="Times New Roman" panose="02020603050405020304" pitchFamily="18" charset="0"/>
              </a:rPr>
              <a:t>listening</a:t>
            </a:r>
            <a:r>
              <a:rPr lang="nl-NL" sz="2800" dirty="0">
                <a:solidFill>
                  <a:srgbClr val="000000"/>
                </a:solidFill>
                <a:effectLst/>
                <a:ea typeface="Calibri" panose="020F0502020204030204" pitchFamily="34" charset="0"/>
                <a:cs typeface="Times New Roman" panose="02020603050405020304" pitchFamily="18" charset="0"/>
              </a:rPr>
              <a:t>, </a:t>
            </a:r>
          </a:p>
          <a:p>
            <a:pPr marL="0" indent="0">
              <a:lnSpc>
                <a:spcPct val="107000"/>
              </a:lnSpc>
              <a:spcAft>
                <a:spcPts val="800"/>
              </a:spcAft>
              <a:buNone/>
            </a:pPr>
            <a:r>
              <a:rPr lang="nl-NL" sz="2800" dirty="0" err="1">
                <a:solidFill>
                  <a:srgbClr val="000000"/>
                </a:solidFill>
                <a:ea typeface="Calibri" panose="020F0502020204030204" pitchFamily="34" charset="0"/>
                <a:cs typeface="Times New Roman" panose="02020603050405020304" pitchFamily="18" charset="0"/>
              </a:rPr>
              <a:t>Literature</a:t>
            </a:r>
            <a:r>
              <a:rPr lang="nl-NL" sz="2800" dirty="0">
                <a:solidFill>
                  <a:srgbClr val="000000"/>
                </a:solidFill>
                <a:ea typeface="Calibri" panose="020F0502020204030204" pitchFamily="34" charset="0"/>
                <a:cs typeface="Times New Roman" panose="02020603050405020304" pitchFamily="18" charset="0"/>
              </a:rPr>
              <a:t>:</a:t>
            </a:r>
          </a:p>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Gelezen literaire werken</a:t>
            </a:r>
          </a:p>
          <a:p>
            <a:pPr marL="0" indent="0">
              <a:lnSpc>
                <a:spcPct val="107000"/>
              </a:lnSpc>
              <a:spcAft>
                <a:spcPts val="800"/>
              </a:spcAft>
              <a:buNone/>
            </a:pPr>
            <a:r>
              <a:rPr lang="nl-NL" sz="2800" dirty="0">
                <a:solidFill>
                  <a:srgbClr val="000000"/>
                </a:solidFill>
                <a:effectLst/>
                <a:ea typeface="Calibri" panose="020F0502020204030204" pitchFamily="34" charset="0"/>
                <a:cs typeface="Times New Roman" panose="02020603050405020304" pitchFamily="18" charset="0"/>
              </a:rPr>
              <a:t>Vwo: </a:t>
            </a:r>
            <a:r>
              <a:rPr lang="nl-NL" sz="2800" dirty="0">
                <a:solidFill>
                  <a:srgbClr val="000000"/>
                </a:solidFill>
                <a:ea typeface="Calibri" panose="020F0502020204030204" pitchFamily="34" charset="0"/>
                <a:cs typeface="Times New Roman" panose="02020603050405020304" pitchFamily="18" charset="0"/>
              </a:rPr>
              <a:t>literatuur geschiedenis en literaire begrippen</a:t>
            </a:r>
            <a:endParaRPr lang="nl-NL" sz="2800" dirty="0">
              <a:solidFill>
                <a:srgbClr val="000000"/>
              </a:solidFill>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57845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A3F66-58AF-414D-BA07-68DEB4026E3F}"/>
              </a:ext>
            </a:extLst>
          </p:cNvPr>
          <p:cNvSpPr>
            <a:spLocks noGrp="1"/>
          </p:cNvSpPr>
          <p:nvPr>
            <p:ph type="title"/>
          </p:nvPr>
        </p:nvSpPr>
        <p:spPr>
          <a:xfrm>
            <a:off x="3238500" y="365125"/>
            <a:ext cx="8115300" cy="1325563"/>
          </a:xfrm>
        </p:spPr>
        <p:txBody>
          <a:bodyPr/>
          <a:lstStyle/>
          <a:p>
            <a:endParaRPr lang="nl-NL" dirty="0"/>
          </a:p>
        </p:txBody>
      </p:sp>
      <p:sp>
        <p:nvSpPr>
          <p:cNvPr id="3" name="Tijdelijke aanduiding voor inhoud 2">
            <a:extLst>
              <a:ext uri="{FF2B5EF4-FFF2-40B4-BE49-F238E27FC236}">
                <a16:creationId xmlns:a16="http://schemas.microsoft.com/office/drawing/2014/main" id="{B5E04FAB-ADE8-45D1-8EC5-AB1CBD37BCF8}"/>
              </a:ext>
            </a:extLst>
          </p:cNvPr>
          <p:cNvSpPr>
            <a:spLocks noGrp="1"/>
          </p:cNvSpPr>
          <p:nvPr>
            <p:ph idx="1"/>
          </p:nvPr>
        </p:nvSpPr>
        <p:spPr>
          <a:xfrm>
            <a:off x="838200" y="1825625"/>
            <a:ext cx="10515600" cy="4916382"/>
          </a:xfrm>
        </p:spPr>
        <p:txBody>
          <a:bodyPr>
            <a:normAutofit/>
          </a:bodyPr>
          <a:lstStyle/>
          <a:p>
            <a:r>
              <a:rPr lang="nl-NL" sz="2000" b="1" dirty="0"/>
              <a:t>FCE: B2 niveau van het ERK (Europees Referentie Kader)</a:t>
            </a:r>
          </a:p>
          <a:p>
            <a:r>
              <a:rPr lang="nl-NL" sz="2000" b="1" dirty="0"/>
              <a:t>CAE: C1-niveau van het ERK</a:t>
            </a:r>
          </a:p>
          <a:p>
            <a:endParaRPr lang="nl-NL" sz="2000" dirty="0"/>
          </a:p>
          <a:p>
            <a:r>
              <a:rPr lang="nl-NL" sz="2000" dirty="0"/>
              <a:t>1.	Reading	</a:t>
            </a:r>
          </a:p>
          <a:p>
            <a:r>
              <a:rPr lang="nl-NL" sz="2000" dirty="0"/>
              <a:t>2.	</a:t>
            </a:r>
            <a:r>
              <a:rPr lang="nl-NL" sz="2000" dirty="0" err="1"/>
              <a:t>Writing</a:t>
            </a:r>
            <a:endParaRPr lang="nl-NL" sz="2000" dirty="0"/>
          </a:p>
          <a:p>
            <a:r>
              <a:rPr lang="nl-NL" sz="2000" dirty="0"/>
              <a:t>3.	</a:t>
            </a:r>
            <a:r>
              <a:rPr lang="nl-NL" sz="2000" dirty="0" err="1"/>
              <a:t>Use</a:t>
            </a:r>
            <a:r>
              <a:rPr lang="nl-NL" sz="2000" dirty="0"/>
              <a:t> of English</a:t>
            </a:r>
          </a:p>
          <a:p>
            <a:r>
              <a:rPr lang="nl-NL" sz="2000" dirty="0"/>
              <a:t>4.	</a:t>
            </a:r>
            <a:r>
              <a:rPr lang="nl-NL" sz="2000" dirty="0" err="1"/>
              <a:t>Listening</a:t>
            </a:r>
            <a:endParaRPr lang="nl-NL" sz="2000" dirty="0"/>
          </a:p>
          <a:p>
            <a:r>
              <a:rPr lang="nl-NL" sz="2000" dirty="0"/>
              <a:t>5.	</a:t>
            </a:r>
            <a:r>
              <a:rPr lang="nl-NL" sz="2000" dirty="0" err="1"/>
              <a:t>Speaking</a:t>
            </a:r>
            <a:endParaRPr lang="nl-NL" sz="2000" dirty="0"/>
          </a:p>
          <a:p>
            <a:endParaRPr lang="nl-NL" sz="2000" dirty="0"/>
          </a:p>
          <a:p>
            <a:r>
              <a:rPr lang="nl-NL" sz="2000" dirty="0"/>
              <a:t>CAE: Als een leerling heel erg hoog scoort </a:t>
            </a:r>
          </a:p>
          <a:p>
            <a:r>
              <a:rPr lang="nl-NL" sz="2000" dirty="0"/>
              <a:t>op de verschillende onderdelen, komt er zelfs </a:t>
            </a:r>
          </a:p>
          <a:p>
            <a:r>
              <a:rPr lang="nl-NL" sz="2000" dirty="0"/>
              <a:t>achterop het certificaat het hoogste haalbare C2 te staan </a:t>
            </a:r>
            <a:endParaRPr lang="en-GB" sz="2000" dirty="0"/>
          </a:p>
          <a:p>
            <a:endParaRPr lang="nl-NL" dirty="0"/>
          </a:p>
        </p:txBody>
      </p:sp>
      <p:pic>
        <p:nvPicPr>
          <p:cNvPr id="4" name="Tijdelijke aanduiding voor inhoud 3">
            <a:extLst>
              <a:ext uri="{FF2B5EF4-FFF2-40B4-BE49-F238E27FC236}">
                <a16:creationId xmlns:a16="http://schemas.microsoft.com/office/drawing/2014/main" id="{6FB4A628-8176-4DDA-B762-421DC00E0C52}"/>
              </a:ext>
            </a:extLst>
          </p:cNvPr>
          <p:cNvPicPr>
            <a:picLocks noChangeAspect="1"/>
          </p:cNvPicPr>
          <p:nvPr/>
        </p:nvPicPr>
        <p:blipFill rotWithShape="1">
          <a:blip r:embed="rId2"/>
          <a:srcRect t="5892" r="32424" b="3328"/>
          <a:stretch/>
        </p:blipFill>
        <p:spPr>
          <a:xfrm>
            <a:off x="8936008" y="1825624"/>
            <a:ext cx="3044738" cy="4781447"/>
          </a:xfrm>
          <a:prstGeom prst="rect">
            <a:avLst/>
          </a:prstGeom>
        </p:spPr>
      </p:pic>
      <p:pic>
        <p:nvPicPr>
          <p:cNvPr id="5" name="Afbeelding 4">
            <a:extLst>
              <a:ext uri="{FF2B5EF4-FFF2-40B4-BE49-F238E27FC236}">
                <a16:creationId xmlns:a16="http://schemas.microsoft.com/office/drawing/2014/main" id="{9F0C7BCA-EE51-4447-8383-9C1CAD49C35C}"/>
              </a:ext>
            </a:extLst>
          </p:cNvPr>
          <p:cNvPicPr>
            <a:picLocks noChangeAspect="1"/>
          </p:cNvPicPr>
          <p:nvPr/>
        </p:nvPicPr>
        <p:blipFill>
          <a:blip r:embed="rId3"/>
          <a:stretch>
            <a:fillRect/>
          </a:stretch>
        </p:blipFill>
        <p:spPr>
          <a:xfrm>
            <a:off x="4159257" y="2631050"/>
            <a:ext cx="4776751" cy="2650681"/>
          </a:xfrm>
          <a:prstGeom prst="rect">
            <a:avLst/>
          </a:prstGeom>
        </p:spPr>
      </p:pic>
    </p:spTree>
    <p:extLst>
      <p:ext uri="{BB962C8B-B14F-4D97-AF65-F5344CB8AC3E}">
        <p14:creationId xmlns:p14="http://schemas.microsoft.com/office/powerpoint/2010/main" val="3069973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5231" y="365125"/>
            <a:ext cx="8188569" cy="1325563"/>
          </a:xfrm>
        </p:spPr>
        <p:txBody>
          <a:bodyPr>
            <a:normAutofit/>
          </a:bodyPr>
          <a:lstStyle/>
          <a:p>
            <a:r>
              <a:rPr lang="nl-NL" sz="4000" b="1" dirty="0"/>
              <a:t>Bewegen, Sport en Maatschappij</a:t>
            </a:r>
          </a:p>
        </p:txBody>
      </p:sp>
      <p:sp>
        <p:nvSpPr>
          <p:cNvPr id="3" name="Tijdelijke aanduiding voor inhoud 2"/>
          <p:cNvSpPr>
            <a:spLocks noGrp="1"/>
          </p:cNvSpPr>
          <p:nvPr>
            <p:ph idx="1"/>
          </p:nvPr>
        </p:nvSpPr>
        <p:spPr>
          <a:xfrm>
            <a:off x="838200" y="1690688"/>
            <a:ext cx="10515600" cy="4897681"/>
          </a:xfrm>
        </p:spPr>
        <p:txBody>
          <a:bodyPr>
            <a:normAutofit fontScale="85000" lnSpcReduction="20000"/>
          </a:bodyPr>
          <a:lstStyle/>
          <a:p>
            <a:endParaRPr lang="nl-NL" dirty="0"/>
          </a:p>
          <a:p>
            <a:r>
              <a:rPr lang="nl-NL" dirty="0"/>
              <a:t>Voor leerlingen met een brede interesse in sport, inclusief de theorie achter het bewegen.</a:t>
            </a:r>
          </a:p>
          <a:p>
            <a:endParaRPr lang="nl-NL" dirty="0"/>
          </a:p>
          <a:p>
            <a:r>
              <a:rPr lang="nl-NL" dirty="0"/>
              <a:t>Het programma sluit mooi aan bij de sportlijn uit jaar 1 en 2 en bij diverse vervolgstudies, maar verbetert ook vaardigheden die bij alle andere studies aan bod komen.</a:t>
            </a:r>
          </a:p>
          <a:p>
            <a:endParaRPr lang="nl-NL" dirty="0"/>
          </a:p>
          <a:p>
            <a:r>
              <a:rPr lang="nl-NL" dirty="0"/>
              <a:t>Het programma bestaat uit een deel eigen vaardigheid, toepassen van theoretische kennis, organiseren, lesgeven, analyseren, reflecteren en onderzoeken.</a:t>
            </a:r>
          </a:p>
          <a:p>
            <a:r>
              <a:rPr lang="nl-NL" dirty="0"/>
              <a:t>Eigen vaardigheid: spelsporten, atletiek, dans, zelfverdediging en turnen</a:t>
            </a:r>
          </a:p>
          <a:p>
            <a:r>
              <a:rPr lang="nl-NL" dirty="0"/>
              <a:t>Theorie: anatomie, voeding, trainingsleer, EHBO, sport in de maatschappij</a:t>
            </a:r>
          </a:p>
          <a:p>
            <a:r>
              <a:rPr lang="nl-NL" dirty="0"/>
              <a:t>Verder: organisatie sportdagen, analyses van eigen bewegen, lesgeven aan elkaar, </a:t>
            </a:r>
            <a:br>
              <a:rPr lang="nl-NL" dirty="0"/>
            </a:br>
            <a:r>
              <a:rPr lang="nl-NL" dirty="0"/>
              <a:t>havo: stage, vwo: onderzoek</a:t>
            </a:r>
          </a:p>
          <a:p>
            <a:endParaRPr lang="nl-NL" dirty="0"/>
          </a:p>
          <a:p>
            <a:endParaRPr lang="nl-NL" dirty="0"/>
          </a:p>
        </p:txBody>
      </p:sp>
    </p:spTree>
    <p:extLst>
      <p:ext uri="{BB962C8B-B14F-4D97-AF65-F5344CB8AC3E}">
        <p14:creationId xmlns:p14="http://schemas.microsoft.com/office/powerpoint/2010/main" val="3739379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0248" y="465667"/>
            <a:ext cx="6642340" cy="1143000"/>
          </a:xfrm>
        </p:spPr>
        <p:txBody>
          <a:bodyPr>
            <a:normAutofit/>
          </a:bodyPr>
          <a:lstStyle/>
          <a:p>
            <a:r>
              <a:rPr lang="nl-NL" b="1"/>
              <a:t>BSM </a:t>
            </a:r>
            <a:endParaRPr lang="nl-NL" b="1" dirty="0"/>
          </a:p>
        </p:txBody>
      </p:sp>
      <p:sp>
        <p:nvSpPr>
          <p:cNvPr id="5" name="Tijdelijke aanduiding voor inhoud 4">
            <a:extLst>
              <a:ext uri="{FF2B5EF4-FFF2-40B4-BE49-F238E27FC236}">
                <a16:creationId xmlns:a16="http://schemas.microsoft.com/office/drawing/2014/main" id="{AF937017-F3E5-075E-FA2D-B360C4862A06}"/>
              </a:ext>
            </a:extLst>
          </p:cNvPr>
          <p:cNvSpPr>
            <a:spLocks noGrp="1"/>
          </p:cNvSpPr>
          <p:nvPr>
            <p:ph idx="1"/>
          </p:nvPr>
        </p:nvSpPr>
        <p:spPr/>
        <p:txBody>
          <a:bodyPr/>
          <a:lstStyle/>
          <a:p>
            <a:r>
              <a:rPr lang="nl-NL" dirty="0"/>
              <a:t>Alleen te kiezen in het vrije deel.</a:t>
            </a:r>
          </a:p>
          <a:p>
            <a:r>
              <a:rPr lang="nl-NL" dirty="0"/>
              <a:t>Studiebelasting: 2 lesuren praktijk, 1 lesuur theorie, zelfstudie</a:t>
            </a:r>
          </a:p>
          <a:p>
            <a:pPr lvl="1"/>
            <a:r>
              <a:rPr lang="nl-NL" dirty="0"/>
              <a:t>(Naast de verplichte 2 uur LO)</a:t>
            </a:r>
          </a:p>
          <a:p>
            <a:r>
              <a:rPr lang="nl-NL" dirty="0"/>
              <a:t>Weging cijfers: 1/3</a:t>
            </a:r>
            <a:r>
              <a:rPr lang="nl-NL" baseline="30000" dirty="0"/>
              <a:t>e</a:t>
            </a:r>
            <a:r>
              <a:rPr lang="nl-NL" dirty="0"/>
              <a:t> praktijk, 1/3</a:t>
            </a:r>
            <a:r>
              <a:rPr lang="nl-NL" baseline="30000" dirty="0"/>
              <a:t>e</a:t>
            </a:r>
            <a:r>
              <a:rPr lang="nl-NL" dirty="0"/>
              <a:t> theorietoetsen, 1/3</a:t>
            </a:r>
            <a:r>
              <a:rPr lang="nl-NL" baseline="30000" dirty="0"/>
              <a:t>e</a:t>
            </a:r>
            <a:r>
              <a:rPr lang="nl-NL" dirty="0"/>
              <a:t> </a:t>
            </a:r>
            <a:r>
              <a:rPr lang="nl-NL" dirty="0" err="1"/>
              <a:t>PO’s</a:t>
            </a:r>
            <a:endParaRPr lang="nl-NL" dirty="0"/>
          </a:p>
          <a:p>
            <a:r>
              <a:rPr lang="nl-NL" dirty="0"/>
              <a:t>Geen centraal examen</a:t>
            </a:r>
          </a:p>
          <a:p>
            <a:endParaRPr lang="nl-NL" dirty="0"/>
          </a:p>
        </p:txBody>
      </p:sp>
    </p:spTree>
    <p:extLst>
      <p:ext uri="{BB962C8B-B14F-4D97-AF65-F5344CB8AC3E}">
        <p14:creationId xmlns:p14="http://schemas.microsoft.com/office/powerpoint/2010/main" val="3286081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5D4C5-79A0-ED45-C0A5-6356A696D08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9B64801-37A9-2E86-7CF8-213646EC8576}"/>
              </a:ext>
            </a:extLst>
          </p:cNvPr>
          <p:cNvSpPr>
            <a:spLocks noGrp="1"/>
          </p:cNvSpPr>
          <p:nvPr>
            <p:ph idx="1"/>
          </p:nvPr>
        </p:nvSpPr>
        <p:spPr/>
        <p:txBody>
          <a:bodyPr/>
          <a:lstStyle/>
          <a:p>
            <a:pPr algn="ctr"/>
            <a:endParaRPr lang="nl-NL" dirty="0"/>
          </a:p>
          <a:p>
            <a:pPr algn="ctr"/>
            <a:endParaRPr lang="nl-NL" dirty="0"/>
          </a:p>
          <a:p>
            <a:pPr algn="ctr"/>
            <a:r>
              <a:rPr lang="nl-NL" dirty="0"/>
              <a:t>EINDE</a:t>
            </a:r>
          </a:p>
          <a:p>
            <a:pPr algn="ctr"/>
            <a:endParaRPr lang="nl-NL" dirty="0"/>
          </a:p>
          <a:p>
            <a:pPr algn="ctr"/>
            <a:endParaRPr lang="nl-NL" dirty="0"/>
          </a:p>
          <a:p>
            <a:pPr algn="ctr"/>
            <a:endParaRPr lang="nl-NL" dirty="0"/>
          </a:p>
          <a:p>
            <a:pPr algn="ctr"/>
            <a:r>
              <a:rPr lang="nl-NL" dirty="0"/>
              <a:t>Mogelijkheid tot inschrijving Speeddaten</a:t>
            </a:r>
          </a:p>
        </p:txBody>
      </p:sp>
    </p:spTree>
    <p:extLst>
      <p:ext uri="{BB962C8B-B14F-4D97-AF65-F5344CB8AC3E}">
        <p14:creationId xmlns:p14="http://schemas.microsoft.com/office/powerpoint/2010/main" val="248637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3575538" y="620688"/>
            <a:ext cx="6645606" cy="10081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chemeClr val="tx2">
                    <a:lumMod val="50000"/>
                    <a:lumOff val="50000"/>
                  </a:schemeClr>
                </a:solidFill>
                <a:latin typeface="+mj-lt"/>
                <a:ea typeface="+mj-ea"/>
                <a:cs typeface="+mj-cs"/>
              </a:defRPr>
            </a:lvl1pPr>
          </a:lstStyle>
          <a:p>
            <a:r>
              <a:rPr lang="nl-NL" sz="4000" dirty="0">
                <a:solidFill>
                  <a:schemeClr val="bg1"/>
                </a:solidFill>
              </a:rPr>
              <a:t>Keuzemomenten</a:t>
            </a:r>
          </a:p>
        </p:txBody>
      </p:sp>
      <p:grpSp>
        <p:nvGrpSpPr>
          <p:cNvPr id="37" name="Groep 36"/>
          <p:cNvGrpSpPr/>
          <p:nvPr/>
        </p:nvGrpSpPr>
        <p:grpSpPr>
          <a:xfrm>
            <a:off x="2855640" y="4907260"/>
            <a:ext cx="6912768" cy="1080120"/>
            <a:chOff x="1331640" y="4907260"/>
            <a:chExt cx="6768752" cy="1080120"/>
          </a:xfrm>
        </p:grpSpPr>
        <p:sp>
          <p:nvSpPr>
            <p:cNvPr id="29" name="Trapezium 28"/>
            <p:cNvSpPr/>
            <p:nvPr/>
          </p:nvSpPr>
          <p:spPr>
            <a:xfrm>
              <a:off x="1331640" y="4907260"/>
              <a:ext cx="6768752" cy="1080120"/>
            </a:xfrm>
            <a:prstGeom prst="trapezoid">
              <a:avLst>
                <a:gd name="adj" fmla="val 78751"/>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Tekstvak 29"/>
            <p:cNvSpPr txBox="1"/>
            <p:nvPr/>
          </p:nvSpPr>
          <p:spPr>
            <a:xfrm>
              <a:off x="2483768" y="5157192"/>
              <a:ext cx="4570794" cy="461665"/>
            </a:xfrm>
            <a:prstGeom prst="rect">
              <a:avLst/>
            </a:prstGeom>
            <a:noFill/>
          </p:spPr>
          <p:txBody>
            <a:bodyPr wrap="square" rtlCol="0">
              <a:spAutoFit/>
            </a:bodyPr>
            <a:lstStyle/>
            <a:p>
              <a:r>
                <a:rPr lang="nl-NL" sz="2400" dirty="0">
                  <a:solidFill>
                    <a:schemeClr val="bg1">
                      <a:lumMod val="50000"/>
                    </a:schemeClr>
                  </a:solidFill>
                </a:rPr>
                <a:t>Wie ben ik, wat kan ik, wat wil ik?</a:t>
              </a:r>
            </a:p>
          </p:txBody>
        </p:sp>
      </p:grpSp>
      <p:grpSp>
        <p:nvGrpSpPr>
          <p:cNvPr id="38" name="Groep 37"/>
          <p:cNvGrpSpPr/>
          <p:nvPr/>
        </p:nvGrpSpPr>
        <p:grpSpPr>
          <a:xfrm>
            <a:off x="3791744" y="3827140"/>
            <a:ext cx="5040560" cy="1008112"/>
            <a:chOff x="2267744" y="3827140"/>
            <a:chExt cx="4896544" cy="1008112"/>
          </a:xfrm>
        </p:grpSpPr>
        <p:sp>
          <p:nvSpPr>
            <p:cNvPr id="31" name="Trapezium 30"/>
            <p:cNvSpPr/>
            <p:nvPr/>
          </p:nvSpPr>
          <p:spPr>
            <a:xfrm>
              <a:off x="2267744" y="3827140"/>
              <a:ext cx="4896544" cy="1008112"/>
            </a:xfrm>
            <a:prstGeom prst="trapezoid">
              <a:avLst>
                <a:gd name="adj" fmla="val 7649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Tekstvak 31"/>
            <p:cNvSpPr txBox="1"/>
            <p:nvPr/>
          </p:nvSpPr>
          <p:spPr>
            <a:xfrm>
              <a:off x="2483768" y="4119463"/>
              <a:ext cx="4464496" cy="461665"/>
            </a:xfrm>
            <a:prstGeom prst="rect">
              <a:avLst/>
            </a:prstGeom>
            <a:noFill/>
          </p:spPr>
          <p:txBody>
            <a:bodyPr wrap="square" rtlCol="0">
              <a:spAutoFit/>
            </a:bodyPr>
            <a:lstStyle/>
            <a:p>
              <a:pPr algn="ctr"/>
              <a:r>
                <a:rPr lang="nl-NL" sz="2400" dirty="0">
                  <a:solidFill>
                    <a:schemeClr val="bg1">
                      <a:lumMod val="50000"/>
                    </a:schemeClr>
                  </a:solidFill>
                </a:rPr>
                <a:t>Profielkeuze</a:t>
              </a:r>
            </a:p>
          </p:txBody>
        </p:sp>
      </p:grpSp>
      <p:grpSp>
        <p:nvGrpSpPr>
          <p:cNvPr id="39" name="Groep 38"/>
          <p:cNvGrpSpPr/>
          <p:nvPr/>
        </p:nvGrpSpPr>
        <p:grpSpPr>
          <a:xfrm>
            <a:off x="4079776" y="2878336"/>
            <a:ext cx="4608512" cy="864096"/>
            <a:chOff x="2555776" y="2878336"/>
            <a:chExt cx="4441204" cy="864096"/>
          </a:xfrm>
        </p:grpSpPr>
        <p:sp>
          <p:nvSpPr>
            <p:cNvPr id="33" name="Trapezium 32"/>
            <p:cNvSpPr/>
            <p:nvPr/>
          </p:nvSpPr>
          <p:spPr>
            <a:xfrm>
              <a:off x="3059832" y="2878336"/>
              <a:ext cx="3240360" cy="864096"/>
            </a:xfrm>
            <a:prstGeom prst="trapezoid">
              <a:avLst>
                <a:gd name="adj" fmla="val 770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4" name="Tekstvak 33"/>
            <p:cNvSpPr txBox="1"/>
            <p:nvPr/>
          </p:nvSpPr>
          <p:spPr>
            <a:xfrm>
              <a:off x="2555776" y="3068960"/>
              <a:ext cx="4441204" cy="461665"/>
            </a:xfrm>
            <a:prstGeom prst="rect">
              <a:avLst/>
            </a:prstGeom>
            <a:noFill/>
          </p:spPr>
          <p:txBody>
            <a:bodyPr wrap="square" rtlCol="0">
              <a:spAutoFit/>
            </a:bodyPr>
            <a:lstStyle/>
            <a:p>
              <a:pPr algn="ctr"/>
              <a:r>
                <a:rPr lang="nl-NL" sz="2400" dirty="0">
                  <a:solidFill>
                    <a:schemeClr val="bg1">
                      <a:lumMod val="50000"/>
                    </a:schemeClr>
                  </a:solidFill>
                </a:rPr>
                <a:t>Studiekeuze</a:t>
              </a:r>
            </a:p>
          </p:txBody>
        </p:sp>
      </p:grpSp>
      <p:grpSp>
        <p:nvGrpSpPr>
          <p:cNvPr id="40" name="Groep 39"/>
          <p:cNvGrpSpPr/>
          <p:nvPr/>
        </p:nvGrpSpPr>
        <p:grpSpPr>
          <a:xfrm>
            <a:off x="4079777" y="1738908"/>
            <a:ext cx="4458143" cy="1080120"/>
            <a:chOff x="2627784" y="1599971"/>
            <a:chExt cx="4248470" cy="1224136"/>
          </a:xfrm>
        </p:grpSpPr>
        <p:sp>
          <p:nvSpPr>
            <p:cNvPr id="35" name="Gelijkbenige driehoek 34"/>
            <p:cNvSpPr/>
            <p:nvPr/>
          </p:nvSpPr>
          <p:spPr>
            <a:xfrm>
              <a:off x="3779912" y="1599971"/>
              <a:ext cx="1872208" cy="122413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6" name="Tekstvak 35"/>
            <p:cNvSpPr txBox="1"/>
            <p:nvPr/>
          </p:nvSpPr>
          <p:spPr>
            <a:xfrm>
              <a:off x="2627784" y="2175247"/>
              <a:ext cx="4248470" cy="461665"/>
            </a:xfrm>
            <a:prstGeom prst="rect">
              <a:avLst/>
            </a:prstGeom>
            <a:noFill/>
          </p:spPr>
          <p:txBody>
            <a:bodyPr wrap="square" rtlCol="0">
              <a:spAutoFit/>
            </a:bodyPr>
            <a:lstStyle/>
            <a:p>
              <a:pPr algn="ctr"/>
              <a:r>
                <a:rPr lang="nl-NL" sz="2400" dirty="0">
                  <a:solidFill>
                    <a:schemeClr val="bg1"/>
                  </a:solidFill>
                </a:rPr>
                <a:t>Beroep</a:t>
              </a:r>
            </a:p>
          </p:txBody>
        </p:sp>
      </p:grpSp>
    </p:spTree>
    <p:extLst>
      <p:ext uri="{BB962C8B-B14F-4D97-AF65-F5344CB8AC3E}">
        <p14:creationId xmlns:p14="http://schemas.microsoft.com/office/powerpoint/2010/main" val="12323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0" y="437322"/>
            <a:ext cx="7257222" cy="1253366"/>
          </a:xfrm>
        </p:spPr>
        <p:txBody>
          <a:bodyPr>
            <a:normAutofit fontScale="90000"/>
          </a:bodyPr>
          <a:lstStyle/>
          <a:p>
            <a:r>
              <a:rPr lang="nl-NL" b="1" dirty="0"/>
              <a:t> Wie ben ik, wat kan ik, wat wil ik?</a:t>
            </a:r>
          </a:p>
        </p:txBody>
      </p:sp>
      <p:sp>
        <p:nvSpPr>
          <p:cNvPr id="3" name="Tijdelijke aanduiding voor inhoud 2"/>
          <p:cNvSpPr>
            <a:spLocks noGrp="1"/>
          </p:cNvSpPr>
          <p:nvPr>
            <p:ph idx="1"/>
          </p:nvPr>
        </p:nvSpPr>
        <p:spPr>
          <a:xfrm>
            <a:off x="1242391" y="1988840"/>
            <a:ext cx="8737577" cy="4343400"/>
          </a:xfrm>
        </p:spPr>
        <p:txBody>
          <a:bodyPr/>
          <a:lstStyle/>
          <a:p>
            <a:pPr algn="l"/>
            <a:endParaRPr lang="nl-NL" dirty="0">
              <a:cs typeface="Times New Roman" pitchFamily="18" charset="0"/>
            </a:endParaRPr>
          </a:p>
          <a:p>
            <a:pPr algn="l">
              <a:buFont typeface="Arial" panose="020B0604020202020204" pitchFamily="34" charset="0"/>
              <a:buChar char="•"/>
            </a:pPr>
            <a:r>
              <a:rPr lang="nl-NL" b="0" i="0" dirty="0">
                <a:solidFill>
                  <a:srgbClr val="676767"/>
                </a:solidFill>
                <a:effectLst/>
                <a:latin typeface="Arial" panose="020B0604020202020204" pitchFamily="34" charset="0"/>
                <a:cs typeface="Times New Roman" pitchFamily="18" charset="0"/>
              </a:rPr>
              <a:t> </a:t>
            </a:r>
            <a:r>
              <a:rPr lang="nl-NL" b="0" i="0" dirty="0">
                <a:solidFill>
                  <a:srgbClr val="676767"/>
                </a:solidFill>
                <a:effectLst/>
                <a:latin typeface="Arial" panose="020B0604020202020204" pitchFamily="34" charset="0"/>
                <a:cs typeface="Arial" panose="020B0604020202020204" pitchFamily="34" charset="0"/>
              </a:rPr>
              <a:t>Wat vind ik leuk, wat zijn mijn interesses? (Wat doe je bijvoorbeeld in je vrije tijd?)</a:t>
            </a:r>
          </a:p>
          <a:p>
            <a:pPr algn="l">
              <a:buFont typeface="Arial" panose="020B0604020202020204" pitchFamily="34" charset="0"/>
              <a:buChar char="•"/>
            </a:pPr>
            <a:r>
              <a:rPr lang="nl-NL" b="0" i="0" dirty="0">
                <a:solidFill>
                  <a:srgbClr val="676767"/>
                </a:solidFill>
                <a:effectLst/>
                <a:latin typeface="Arial" panose="020B0604020202020204" pitchFamily="34" charset="0"/>
                <a:cs typeface="Arial" panose="020B0604020202020204" pitchFamily="34" charset="0"/>
              </a:rPr>
              <a:t> Wat zijn mijn talenten? (Wat heb je bijvoorbeeld gedaan waar je trots op bent?)</a:t>
            </a:r>
          </a:p>
          <a:p>
            <a:pPr algn="l">
              <a:buFont typeface="Arial" panose="020B0604020202020204" pitchFamily="34" charset="0"/>
              <a:buChar char="•"/>
            </a:pPr>
            <a:r>
              <a:rPr lang="nl-NL" b="0" i="0" dirty="0">
                <a:solidFill>
                  <a:srgbClr val="676767"/>
                </a:solidFill>
                <a:effectLst/>
                <a:latin typeface="Arial" panose="020B0604020202020204" pitchFamily="34" charset="0"/>
                <a:cs typeface="Arial" panose="020B0604020202020204" pitchFamily="34" charset="0"/>
              </a:rPr>
              <a:t> Wat voor type ben ik? (Welke kenmerken heb je: behulpzaam, praktisch, stressbestendig…)</a:t>
            </a:r>
          </a:p>
          <a:p>
            <a:pPr algn="l">
              <a:buFont typeface="Arial" panose="020B0604020202020204" pitchFamily="34" charset="0"/>
              <a:buChar char="•"/>
            </a:pPr>
            <a:r>
              <a:rPr lang="nl-NL" b="0" i="0" dirty="0">
                <a:solidFill>
                  <a:srgbClr val="676767"/>
                </a:solidFill>
                <a:effectLst/>
                <a:latin typeface="Arial" panose="020B0604020202020204" pitchFamily="34" charset="0"/>
                <a:cs typeface="Arial" panose="020B0604020202020204" pitchFamily="34" charset="0"/>
              </a:rPr>
              <a:t> Wat voor vakken vind ik interessant?</a:t>
            </a:r>
          </a:p>
          <a:p>
            <a:endParaRPr lang="nl-NL" dirty="0">
              <a:cs typeface="Times New Roman" pitchFamily="18" charset="0"/>
            </a:endParaRPr>
          </a:p>
        </p:txBody>
      </p:sp>
    </p:spTree>
    <p:extLst>
      <p:ext uri="{BB962C8B-B14F-4D97-AF65-F5344CB8AC3E}">
        <p14:creationId xmlns:p14="http://schemas.microsoft.com/office/powerpoint/2010/main" val="42680459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0" y="437322"/>
            <a:ext cx="7257222" cy="1253366"/>
          </a:xfrm>
        </p:spPr>
        <p:txBody>
          <a:bodyPr>
            <a:normAutofit/>
          </a:bodyPr>
          <a:lstStyle/>
          <a:p>
            <a:r>
              <a:rPr lang="nl-NL" b="1" dirty="0"/>
              <a:t> Goed om vooraf te weten…</a:t>
            </a:r>
          </a:p>
        </p:txBody>
      </p:sp>
      <p:sp>
        <p:nvSpPr>
          <p:cNvPr id="3" name="Tijdelijke aanduiding voor inhoud 2"/>
          <p:cNvSpPr>
            <a:spLocks noGrp="1"/>
          </p:cNvSpPr>
          <p:nvPr>
            <p:ph idx="1"/>
          </p:nvPr>
        </p:nvSpPr>
        <p:spPr>
          <a:xfrm>
            <a:off x="1242391" y="1988840"/>
            <a:ext cx="8737577" cy="4343400"/>
          </a:xfrm>
        </p:spPr>
        <p:txBody>
          <a:bodyPr/>
          <a:lstStyle/>
          <a:p>
            <a:r>
              <a:rPr lang="nl-NL" dirty="0">
                <a:cs typeface="Times New Roman" pitchFamily="18" charset="0"/>
              </a:rPr>
              <a:t>      </a:t>
            </a:r>
            <a:r>
              <a:rPr lang="nl-NL" b="1" dirty="0">
                <a:cs typeface="Times New Roman" pitchFamily="18" charset="0"/>
              </a:rPr>
              <a:t>In de bovenbouw</a:t>
            </a:r>
          </a:p>
          <a:p>
            <a:pPr marL="457200" indent="-457200">
              <a:buFontTx/>
              <a:buChar char="-"/>
            </a:pPr>
            <a:r>
              <a:rPr lang="nl-NL" dirty="0">
                <a:cs typeface="Times New Roman" pitchFamily="18" charset="0"/>
              </a:rPr>
              <a:t>Geen klassen, maar klassen én clusters.</a:t>
            </a:r>
          </a:p>
          <a:p>
            <a:pPr marL="457200" indent="-457200">
              <a:buFontTx/>
              <a:buChar char="-"/>
            </a:pPr>
            <a:r>
              <a:rPr lang="nl-NL" dirty="0">
                <a:cs typeface="Times New Roman" pitchFamily="18" charset="0"/>
              </a:rPr>
              <a:t>De computer maakt het rooster.</a:t>
            </a:r>
          </a:p>
          <a:p>
            <a:pPr marL="457200" indent="-457200">
              <a:buFontTx/>
              <a:buChar char="-"/>
            </a:pPr>
            <a:r>
              <a:rPr lang="nl-NL" dirty="0">
                <a:cs typeface="Times New Roman" pitchFamily="18" charset="0"/>
              </a:rPr>
              <a:t>De leerling wordt helemaal opnieuw ingeroosterd.</a:t>
            </a:r>
          </a:p>
          <a:p>
            <a:pPr marL="457200" indent="-457200">
              <a:buFontTx/>
              <a:buChar char="-"/>
            </a:pPr>
            <a:r>
              <a:rPr lang="nl-NL" dirty="0">
                <a:cs typeface="Times New Roman" pitchFamily="18" charset="0"/>
              </a:rPr>
              <a:t>Leerlingen kunnen in verschillende klassen zitten met hetzelfde profiel.</a:t>
            </a:r>
          </a:p>
          <a:p>
            <a:pPr marL="457200" indent="-457200">
              <a:buFontTx/>
              <a:buChar char="-"/>
            </a:pPr>
            <a:r>
              <a:rPr lang="nl-NL" dirty="0">
                <a:cs typeface="Times New Roman" pitchFamily="18" charset="0"/>
              </a:rPr>
              <a:t>Wisselen van klas kan in principe niet.</a:t>
            </a:r>
          </a:p>
          <a:p>
            <a:pPr marL="457200" indent="-457200">
              <a:buFontTx/>
              <a:buChar char="-"/>
            </a:pPr>
            <a:r>
              <a:rPr lang="nl-NL" dirty="0">
                <a:cs typeface="Times New Roman" pitchFamily="18" charset="0"/>
              </a:rPr>
              <a:t>Vakken waar je aan begint maak je af.</a:t>
            </a:r>
          </a:p>
        </p:txBody>
      </p:sp>
    </p:spTree>
    <p:extLst>
      <p:ext uri="{BB962C8B-B14F-4D97-AF65-F5344CB8AC3E}">
        <p14:creationId xmlns:p14="http://schemas.microsoft.com/office/powerpoint/2010/main" val="1034690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b="1" dirty="0"/>
              <a:t>Profielen Bovenbouw</a:t>
            </a:r>
          </a:p>
        </p:txBody>
      </p:sp>
      <p:sp>
        <p:nvSpPr>
          <p:cNvPr id="3" name="Tijdelijke aanduiding voor inhoud 2"/>
          <p:cNvSpPr>
            <a:spLocks noGrp="1"/>
          </p:cNvSpPr>
          <p:nvPr>
            <p:ph idx="1"/>
          </p:nvPr>
        </p:nvSpPr>
        <p:spPr>
          <a:xfrm>
            <a:off x="2207568" y="1988840"/>
            <a:ext cx="7772400" cy="4343400"/>
          </a:xfrm>
        </p:spPr>
        <p:txBody>
          <a:bodyPr/>
          <a:lstStyle/>
          <a:p>
            <a:endParaRPr lang="nl-NL" dirty="0">
              <a:cs typeface="Times New Roman" pitchFamily="18" charset="0"/>
            </a:endParaRPr>
          </a:p>
          <a:p>
            <a:endParaRPr lang="nl-NL" dirty="0">
              <a:cs typeface="Times New Roman" pitchFamily="18" charset="0"/>
            </a:endParaRPr>
          </a:p>
          <a:p>
            <a:r>
              <a:rPr lang="nl-NL" dirty="0">
                <a:cs typeface="Times New Roman" pitchFamily="18" charset="0"/>
              </a:rPr>
              <a:t>Natuur &amp; Techniek (N&amp;T)</a:t>
            </a:r>
          </a:p>
          <a:p>
            <a:r>
              <a:rPr lang="nl-NL" dirty="0">
                <a:cs typeface="Times New Roman" pitchFamily="18" charset="0"/>
              </a:rPr>
              <a:t>Natuur &amp; Gezondheid (N&amp;G)</a:t>
            </a:r>
          </a:p>
          <a:p>
            <a:r>
              <a:rPr lang="nl-NL" dirty="0">
                <a:cs typeface="Times New Roman" pitchFamily="18" charset="0"/>
              </a:rPr>
              <a:t>Economie &amp; Maatschappij (E&amp;M)</a:t>
            </a:r>
          </a:p>
          <a:p>
            <a:r>
              <a:rPr lang="nl-NL" dirty="0">
                <a:cs typeface="Times New Roman" pitchFamily="18" charset="0"/>
              </a:rPr>
              <a:t>Cultuur &amp; Maatschappij (C&amp;M)</a:t>
            </a:r>
            <a:endParaRPr lang="nl-NL" dirty="0"/>
          </a:p>
        </p:txBody>
      </p:sp>
    </p:spTree>
    <p:extLst>
      <p:ext uri="{BB962C8B-B14F-4D97-AF65-F5344CB8AC3E}">
        <p14:creationId xmlns:p14="http://schemas.microsoft.com/office/powerpoint/2010/main" val="351825877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a:r>
              <a:rPr lang="en-US" sz="4000" b="1" dirty="0" err="1"/>
              <a:t>Capaciteiten</a:t>
            </a:r>
            <a:r>
              <a:rPr lang="en-US" sz="4000" b="1" dirty="0"/>
              <a:t> en </a:t>
            </a:r>
            <a:r>
              <a:rPr lang="en-US" sz="4000" b="1" dirty="0" err="1"/>
              <a:t>belangstelling</a:t>
            </a:r>
            <a:endParaRPr lang="en-US" sz="4000" b="1" dirty="0"/>
          </a:p>
        </p:txBody>
      </p:sp>
      <p:sp>
        <p:nvSpPr>
          <p:cNvPr id="12291" name="Rectangle 3"/>
          <p:cNvSpPr>
            <a:spLocks noGrp="1" noChangeArrowheads="1"/>
          </p:cNvSpPr>
          <p:nvPr>
            <p:ph idx="1"/>
          </p:nvPr>
        </p:nvSpPr>
        <p:spPr>
          <a:xfrm>
            <a:off x="755374" y="1828800"/>
            <a:ext cx="10694504" cy="4797287"/>
          </a:xfrm>
        </p:spPr>
        <p:txBody>
          <a:bodyPr>
            <a:normAutofit fontScale="77500" lnSpcReduction="20000"/>
          </a:bodyPr>
          <a:lstStyle/>
          <a:p>
            <a:pPr>
              <a:buFontTx/>
              <a:buNone/>
            </a:pPr>
            <a:r>
              <a:rPr lang="en-US" sz="2600" b="1" dirty="0">
                <a:solidFill>
                  <a:srgbClr val="FF6600"/>
                </a:solidFill>
                <a:latin typeface="Calibri" panose="020F0502020204030204" pitchFamily="34" charset="0"/>
                <a:cs typeface="Calibri" panose="020F0502020204030204" pitchFamily="34" charset="0"/>
              </a:rPr>
              <a:t>N&amp;T</a:t>
            </a:r>
            <a:r>
              <a:rPr lang="en-US" sz="2600" dirty="0">
                <a:latin typeface="Calibri" panose="020F0502020204030204" pitchFamily="34" charset="0"/>
                <a:cs typeface="Calibri" panose="020F0502020204030204" pitchFamily="34" charset="0"/>
              </a:rPr>
              <a:t>:	Interesse in </a:t>
            </a:r>
            <a:r>
              <a:rPr lang="en-US" sz="2600" dirty="0" err="1">
                <a:latin typeface="Calibri" panose="020F0502020204030204" pitchFamily="34" charset="0"/>
                <a:cs typeface="Calibri" panose="020F0502020204030204" pitchFamily="34" charset="0"/>
              </a:rPr>
              <a:t>wetenschap</a:t>
            </a:r>
            <a:r>
              <a:rPr lang="en-US" sz="2600" dirty="0">
                <a:latin typeface="Calibri" panose="020F0502020204030204" pitchFamily="34" charset="0"/>
                <a:cs typeface="Calibri" panose="020F0502020204030204" pitchFamily="34" charset="0"/>
              </a:rPr>
              <a:t>/</a:t>
            </a:r>
            <a:r>
              <a:rPr lang="en-US" sz="2600" dirty="0" err="1">
                <a:latin typeface="Calibri" panose="020F0502020204030204" pitchFamily="34" charset="0"/>
                <a:cs typeface="Calibri" panose="020F0502020204030204" pitchFamily="34" charset="0"/>
              </a:rPr>
              <a:t>techniek</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goed</a:t>
            </a:r>
            <a:r>
              <a:rPr lang="en-US" sz="2600" dirty="0">
                <a:latin typeface="Calibri" panose="020F0502020204030204" pitchFamily="34" charset="0"/>
                <a:cs typeface="Calibri" panose="020F0502020204030204" pitchFamily="34" charset="0"/>
              </a:rPr>
              <a:t> in </a:t>
            </a:r>
            <a:r>
              <a:rPr lang="en-US" sz="2600" dirty="0" err="1">
                <a:latin typeface="Calibri" panose="020F0502020204030204" pitchFamily="34" charset="0"/>
                <a:cs typeface="Calibri" panose="020F0502020204030204" pitchFamily="34" charset="0"/>
              </a:rPr>
              <a:t>exacte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vakken</a:t>
            </a:r>
            <a:r>
              <a:rPr lang="en-US" sz="2600" dirty="0">
                <a:latin typeface="Calibri" panose="020F0502020204030204" pitchFamily="34" charset="0"/>
                <a:cs typeface="Calibri" panose="020F0502020204030204" pitchFamily="34" charset="0"/>
              </a:rPr>
              <a:t>  (WB/NA/SK).   </a:t>
            </a:r>
          </a:p>
          <a:p>
            <a:pPr>
              <a:buFontTx/>
              <a:buNone/>
            </a:pPr>
            <a:r>
              <a:rPr lang="en-US" sz="2600" dirty="0">
                <a:latin typeface="Calibri" panose="020F0502020204030204" pitchFamily="34" charset="0"/>
                <a:cs typeface="Calibri" panose="020F0502020204030204" pitchFamily="34" charset="0"/>
              </a:rPr>
              <a:t>	- </a:t>
            </a:r>
            <a:r>
              <a:rPr lang="en-US" sz="2600" dirty="0" err="1">
                <a:latin typeface="Calibri" panose="020F0502020204030204" pitchFamily="34" charset="0"/>
                <a:cs typeface="Calibri" panose="020F0502020204030204" pitchFamily="34" charset="0"/>
              </a:rPr>
              <a:t>Harde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technische</a:t>
            </a:r>
            <a:r>
              <a:rPr lang="en-US" sz="2600" dirty="0">
                <a:latin typeface="Calibri" panose="020F0502020204030204" pitchFamily="34" charset="0"/>
                <a:cs typeface="Calibri" panose="020F0502020204030204" pitchFamily="34" charset="0"/>
              </a:rPr>
              <a:t> studies, </a:t>
            </a:r>
            <a:r>
              <a:rPr lang="en-US" sz="2600" dirty="0" err="1">
                <a:latin typeface="Calibri" panose="020F0502020204030204" pitchFamily="34" charset="0"/>
                <a:cs typeface="Calibri" panose="020F0502020204030204" pitchFamily="34" charset="0"/>
              </a:rPr>
              <a:t>natuurstudies</a:t>
            </a:r>
            <a:endParaRPr lang="en-US" sz="2600" dirty="0">
              <a:latin typeface="Calibri" panose="020F0502020204030204" pitchFamily="34" charset="0"/>
              <a:cs typeface="Calibri" panose="020F0502020204030204" pitchFamily="34" charset="0"/>
            </a:endParaRPr>
          </a:p>
          <a:p>
            <a:pPr>
              <a:buFontTx/>
              <a:buNone/>
            </a:pPr>
            <a:endParaRPr lang="en-US" sz="2600" dirty="0">
              <a:latin typeface="Calibri" panose="020F0502020204030204" pitchFamily="34" charset="0"/>
              <a:cs typeface="Calibri" panose="020F0502020204030204" pitchFamily="34" charset="0"/>
            </a:endParaRPr>
          </a:p>
          <a:p>
            <a:pPr>
              <a:buFontTx/>
              <a:buNone/>
            </a:pPr>
            <a:r>
              <a:rPr lang="en-US" sz="2600" b="1" dirty="0">
                <a:solidFill>
                  <a:srgbClr val="FF6600"/>
                </a:solidFill>
                <a:latin typeface="Calibri" panose="020F0502020204030204" pitchFamily="34" charset="0"/>
                <a:cs typeface="Calibri" panose="020F0502020204030204" pitchFamily="34" charset="0"/>
              </a:rPr>
              <a:t>N&amp;G</a:t>
            </a:r>
            <a:r>
              <a:rPr lang="en-US" sz="2600" dirty="0">
                <a:latin typeface="Calibri" panose="020F0502020204030204" pitchFamily="34" charset="0"/>
                <a:cs typeface="Calibri" panose="020F0502020204030204" pitchFamily="34" charset="0"/>
              </a:rPr>
              <a:t>:	Interesse in </a:t>
            </a:r>
            <a:r>
              <a:rPr lang="en-US" sz="2600" dirty="0" err="1">
                <a:latin typeface="Calibri" panose="020F0502020204030204" pitchFamily="34" charset="0"/>
                <a:cs typeface="Calibri" panose="020F0502020204030204" pitchFamily="34" charset="0"/>
              </a:rPr>
              <a:t>natuur</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gezondheid</a:t>
            </a:r>
            <a:r>
              <a:rPr lang="en-US" sz="2600" dirty="0">
                <a:latin typeface="Calibri" panose="020F0502020204030204" pitchFamily="34" charset="0"/>
                <a:cs typeface="Calibri" panose="020F0502020204030204" pitchFamily="34" charset="0"/>
              </a:rPr>
              <a:t> en </a:t>
            </a:r>
            <a:r>
              <a:rPr lang="en-US" sz="2600" dirty="0" err="1">
                <a:latin typeface="Calibri" panose="020F0502020204030204" pitchFamily="34" charset="0"/>
                <a:cs typeface="Calibri" panose="020F0502020204030204" pitchFamily="34" charset="0"/>
              </a:rPr>
              <a:t>wetenschap</a:t>
            </a:r>
            <a:r>
              <a:rPr lang="en-US" sz="2600" dirty="0">
                <a:latin typeface="Calibri" panose="020F0502020204030204" pitchFamily="34" charset="0"/>
                <a:cs typeface="Calibri" panose="020F0502020204030204" pitchFamily="34" charset="0"/>
              </a:rPr>
              <a:t> (BI+SK), mate van </a:t>
            </a:r>
            <a:r>
              <a:rPr lang="en-US" sz="2600" dirty="0" err="1">
                <a:latin typeface="Calibri" panose="020F0502020204030204" pitchFamily="34" charset="0"/>
                <a:cs typeface="Calibri" panose="020F0502020204030204" pitchFamily="34" charset="0"/>
              </a:rPr>
              <a:t>exactheid</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afhankelijk</a:t>
            </a:r>
            <a:endParaRPr lang="en-US" sz="2600" dirty="0">
              <a:latin typeface="Calibri" panose="020F0502020204030204" pitchFamily="34" charset="0"/>
              <a:cs typeface="Calibri" panose="020F0502020204030204" pitchFamily="34" charset="0"/>
            </a:endParaRPr>
          </a:p>
          <a:p>
            <a:pPr>
              <a:buFontTx/>
              <a:buNone/>
            </a:pPr>
            <a:r>
              <a:rPr lang="en-US" sz="2600" dirty="0">
                <a:latin typeface="Calibri" panose="020F0502020204030204" pitchFamily="34" charset="0"/>
                <a:cs typeface="Calibri" panose="020F0502020204030204" pitchFamily="34" charset="0"/>
              </a:rPr>
              <a:t> 	van </a:t>
            </a:r>
            <a:r>
              <a:rPr lang="en-US" sz="2600" dirty="0" err="1">
                <a:latin typeface="Calibri" panose="020F0502020204030204" pitchFamily="34" charset="0"/>
                <a:cs typeface="Calibri" panose="020F0502020204030204" pitchFamily="34" charset="0"/>
              </a:rPr>
              <a:t>keuze</a:t>
            </a:r>
            <a:r>
              <a:rPr lang="en-US" sz="2600" dirty="0">
                <a:latin typeface="Calibri" panose="020F0502020204030204" pitchFamily="34" charset="0"/>
                <a:cs typeface="Calibri" panose="020F0502020204030204" pitchFamily="34" charset="0"/>
              </a:rPr>
              <a:t> NA/AK en WA/WB. </a:t>
            </a:r>
          </a:p>
          <a:p>
            <a:pPr>
              <a:buFontTx/>
              <a:buNone/>
            </a:pPr>
            <a:r>
              <a:rPr lang="en-US" sz="2600" dirty="0">
                <a:latin typeface="Calibri" panose="020F0502020204030204" pitchFamily="34" charset="0"/>
                <a:cs typeface="Calibri" panose="020F0502020204030204" pitchFamily="34" charset="0"/>
              </a:rPr>
              <a:t>	- </a:t>
            </a:r>
            <a:r>
              <a:rPr lang="en-US" sz="2600" dirty="0" err="1">
                <a:latin typeface="Calibri" panose="020F0502020204030204" pitchFamily="34" charset="0"/>
                <a:cs typeface="Calibri" panose="020F0502020204030204" pitchFamily="34" charset="0"/>
              </a:rPr>
              <a:t>Medische</a:t>
            </a:r>
            <a:r>
              <a:rPr lang="en-US" sz="2600" dirty="0">
                <a:latin typeface="Calibri" panose="020F0502020204030204" pitchFamily="34" charset="0"/>
                <a:cs typeface="Calibri" panose="020F0502020204030204" pitchFamily="34" charset="0"/>
              </a:rPr>
              <a:t> studies, </a:t>
            </a:r>
            <a:r>
              <a:rPr lang="en-US" sz="2600" dirty="0" err="1">
                <a:latin typeface="Calibri" panose="020F0502020204030204" pitchFamily="34" charset="0"/>
                <a:cs typeface="Calibri" panose="020F0502020204030204" pitchFamily="34" charset="0"/>
              </a:rPr>
              <a:t>gezondheidsstudies</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natuurstudies</a:t>
            </a:r>
            <a:endParaRPr lang="en-US" sz="2600" dirty="0">
              <a:latin typeface="Calibri" panose="020F0502020204030204" pitchFamily="34" charset="0"/>
              <a:cs typeface="Calibri" panose="020F0502020204030204" pitchFamily="34" charset="0"/>
            </a:endParaRPr>
          </a:p>
          <a:p>
            <a:pPr>
              <a:buFontTx/>
              <a:buNone/>
            </a:pPr>
            <a:endParaRPr lang="en-US" sz="2600" dirty="0">
              <a:latin typeface="Calibri" panose="020F0502020204030204" pitchFamily="34" charset="0"/>
              <a:cs typeface="Calibri" panose="020F0502020204030204" pitchFamily="34" charset="0"/>
            </a:endParaRPr>
          </a:p>
          <a:p>
            <a:pPr>
              <a:buFontTx/>
              <a:buNone/>
            </a:pPr>
            <a:r>
              <a:rPr lang="en-US" sz="2600" b="1" dirty="0">
                <a:solidFill>
                  <a:srgbClr val="FF6600"/>
                </a:solidFill>
                <a:latin typeface="Calibri" panose="020F0502020204030204" pitchFamily="34" charset="0"/>
                <a:cs typeface="Calibri" panose="020F0502020204030204" pitchFamily="34" charset="0"/>
              </a:rPr>
              <a:t>E&amp;M</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Economische</a:t>
            </a:r>
            <a:r>
              <a:rPr lang="en-US" sz="2600" dirty="0">
                <a:latin typeface="Calibri" panose="020F0502020204030204" pitchFamily="34" charset="0"/>
                <a:cs typeface="Calibri" panose="020F0502020204030204" pitchFamily="34" charset="0"/>
              </a:rPr>
              <a:t> &amp; </a:t>
            </a:r>
            <a:r>
              <a:rPr lang="en-US" sz="2600" dirty="0" err="1">
                <a:latin typeface="Calibri" panose="020F0502020204030204" pitchFamily="34" charset="0"/>
                <a:cs typeface="Calibri" panose="020F0502020204030204" pitchFamily="34" charset="0"/>
              </a:rPr>
              <a:t>maatschappelijke</a:t>
            </a:r>
            <a:r>
              <a:rPr lang="en-US" sz="2600" dirty="0">
                <a:latin typeface="Calibri" panose="020F0502020204030204" pitchFamily="34" charset="0"/>
                <a:cs typeface="Calibri" panose="020F0502020204030204" pitchFamily="34" charset="0"/>
              </a:rPr>
              <a:t> interesse, </a:t>
            </a:r>
            <a:r>
              <a:rPr lang="en-US" sz="2600" dirty="0" err="1">
                <a:latin typeface="Calibri" panose="020F0502020204030204" pitchFamily="34" charset="0"/>
                <a:cs typeface="Calibri" panose="020F0502020204030204" pitchFamily="34" charset="0"/>
              </a:rPr>
              <a:t>voldoende</a:t>
            </a:r>
            <a:r>
              <a:rPr lang="en-US" sz="2600" dirty="0">
                <a:latin typeface="Calibri" panose="020F0502020204030204" pitchFamily="34" charset="0"/>
                <a:cs typeface="Calibri" panose="020F0502020204030204" pitchFamily="34" charset="0"/>
              </a:rPr>
              <a:t> WI A </a:t>
            </a:r>
            <a:r>
              <a:rPr lang="en-US" sz="2600" dirty="0" err="1">
                <a:latin typeface="Calibri" panose="020F0502020204030204" pitchFamily="34" charset="0"/>
                <a:cs typeface="Calibri" panose="020F0502020204030204" pitchFamily="34" charset="0"/>
              </a:rPr>
              <a:t>capaciteiten</a:t>
            </a:r>
            <a:r>
              <a:rPr lang="en-US" sz="2600" dirty="0">
                <a:latin typeface="Calibri" panose="020F0502020204030204" pitchFamily="34" charset="0"/>
                <a:cs typeface="Calibri" panose="020F0502020204030204" pitchFamily="34" charset="0"/>
              </a:rPr>
              <a:t>. </a:t>
            </a:r>
          </a:p>
          <a:p>
            <a:pPr>
              <a:buFontTx/>
              <a:buNone/>
            </a:pPr>
            <a:r>
              <a:rPr lang="en-US" sz="2600" dirty="0">
                <a:latin typeface="Calibri" panose="020F0502020204030204" pitchFamily="34" charset="0"/>
                <a:cs typeface="Calibri" panose="020F0502020204030204" pitchFamily="34" charset="0"/>
              </a:rPr>
              <a:t>	- </a:t>
            </a:r>
            <a:r>
              <a:rPr lang="en-US" sz="2600" dirty="0" err="1">
                <a:latin typeface="Calibri" panose="020F0502020204030204" pitchFamily="34" charset="0"/>
                <a:cs typeface="Calibri" panose="020F0502020204030204" pitchFamily="34" charset="0"/>
              </a:rPr>
              <a:t>Economische</a:t>
            </a:r>
            <a:r>
              <a:rPr lang="en-US" sz="2600" dirty="0">
                <a:latin typeface="Calibri" panose="020F0502020204030204" pitchFamily="34" charset="0"/>
                <a:cs typeface="Calibri" panose="020F0502020204030204" pitchFamily="34" charset="0"/>
              </a:rPr>
              <a:t> studies.</a:t>
            </a:r>
          </a:p>
          <a:p>
            <a:pPr>
              <a:buFontTx/>
              <a:buNone/>
            </a:pPr>
            <a:endParaRPr lang="en-US" sz="2600" dirty="0">
              <a:latin typeface="Calibri" panose="020F0502020204030204" pitchFamily="34" charset="0"/>
              <a:cs typeface="Calibri" panose="020F0502020204030204" pitchFamily="34" charset="0"/>
            </a:endParaRPr>
          </a:p>
          <a:p>
            <a:pPr>
              <a:buFontTx/>
              <a:buNone/>
            </a:pPr>
            <a:r>
              <a:rPr lang="en-US" sz="2600" b="1" dirty="0">
                <a:solidFill>
                  <a:srgbClr val="FF6600"/>
                </a:solidFill>
                <a:latin typeface="Calibri" panose="020F0502020204030204" pitchFamily="34" charset="0"/>
                <a:cs typeface="Calibri" panose="020F0502020204030204" pitchFamily="34" charset="0"/>
              </a:rPr>
              <a:t>C&amp;M</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Maatschappelijke</a:t>
            </a:r>
            <a:r>
              <a:rPr lang="en-US" sz="2600" dirty="0">
                <a:latin typeface="Calibri" panose="020F0502020204030204" pitchFamily="34" charset="0"/>
                <a:cs typeface="Calibri" panose="020F0502020204030204" pitchFamily="34" charset="0"/>
              </a:rPr>
              <a:t> en </a:t>
            </a:r>
            <a:r>
              <a:rPr lang="en-US" sz="2600" dirty="0" err="1">
                <a:latin typeface="Calibri" panose="020F0502020204030204" pitchFamily="34" charset="0"/>
                <a:cs typeface="Calibri" panose="020F0502020204030204" pitchFamily="34" charset="0"/>
              </a:rPr>
              <a:t>culturele</a:t>
            </a:r>
            <a:r>
              <a:rPr lang="en-US" sz="2600" dirty="0">
                <a:latin typeface="Calibri" panose="020F0502020204030204" pitchFamily="34" charset="0"/>
                <a:cs typeface="Calibri" panose="020F0502020204030204" pitchFamily="34" charset="0"/>
              </a:rPr>
              <a:t> interesse, </a:t>
            </a:r>
            <a:r>
              <a:rPr lang="en-US" sz="2600" dirty="0" err="1">
                <a:latin typeface="Calibri" panose="020F0502020204030204" pitchFamily="34" charset="0"/>
                <a:cs typeface="Calibri" panose="020F0502020204030204" pitchFamily="34" charset="0"/>
              </a:rPr>
              <a:t>voldoende</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capaciteiten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voor</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talen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en</a:t>
            </a:r>
            <a:endParaRPr lang="en-US" sz="2600" dirty="0">
              <a:latin typeface="Calibri" panose="020F0502020204030204" pitchFamily="34" charset="0"/>
              <a:cs typeface="Calibri" panose="020F0502020204030204" pitchFamily="34" charset="0"/>
            </a:endParaRPr>
          </a:p>
          <a:p>
            <a:pPr>
              <a:buFontTx/>
              <a:buNone/>
            </a:pP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zaakvakken</a:t>
            </a:r>
            <a:r>
              <a:rPr lang="en-US" sz="2600" dirty="0">
                <a:latin typeface="Calibri" panose="020F0502020204030204" pitchFamily="34" charset="0"/>
                <a:cs typeface="Calibri" panose="020F0502020204030204" pitchFamily="34" charset="0"/>
              </a:rPr>
              <a:t> (GS+AK).</a:t>
            </a:r>
          </a:p>
          <a:p>
            <a:pPr>
              <a:buFontTx/>
              <a:buNone/>
            </a:pPr>
            <a:r>
              <a:rPr lang="en-US" sz="2600" dirty="0">
                <a:latin typeface="Calibri" panose="020F0502020204030204" pitchFamily="34" charset="0"/>
                <a:cs typeface="Calibri" panose="020F0502020204030204" pitchFamily="34" charset="0"/>
              </a:rPr>
              <a:t>	- </a:t>
            </a:r>
            <a:r>
              <a:rPr lang="en-US" sz="2600" dirty="0" err="1">
                <a:latin typeface="Calibri" panose="020F0502020204030204" pitchFamily="34" charset="0"/>
                <a:cs typeface="Calibri" panose="020F0502020204030204" pitchFamily="34" charset="0"/>
              </a:rPr>
              <a:t>Talenstudies</a:t>
            </a:r>
            <a:r>
              <a:rPr lang="en-US" sz="2600" dirty="0">
                <a:latin typeface="Calibri" panose="020F0502020204030204" pitchFamily="34" charset="0"/>
                <a:cs typeface="Calibri" panose="020F0502020204030204" pitchFamily="34" charset="0"/>
              </a:rPr>
              <a:t>, kunst </a:t>
            </a:r>
            <a:r>
              <a:rPr lang="en-US" sz="2600" dirty="0" err="1">
                <a:latin typeface="Calibri" panose="020F0502020204030204" pitchFamily="34" charset="0"/>
                <a:cs typeface="Calibri" panose="020F0502020204030204" pitchFamily="34" charset="0"/>
              </a:rPr>
              <a:t>en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creatieve</a:t>
            </a:r>
            <a:r>
              <a:rPr lang="en-US" sz="2600" dirty="0">
                <a:latin typeface="Calibri" panose="020F0502020204030204" pitchFamily="34" charset="0"/>
                <a:cs typeface="Calibri" panose="020F0502020204030204" pitchFamily="34" charset="0"/>
              </a:rPr>
              <a:t> studies, </a:t>
            </a:r>
            <a:r>
              <a:rPr lang="en-US" sz="2600" dirty="0" err="1">
                <a:latin typeface="Calibri" panose="020F0502020204030204" pitchFamily="34" charset="0"/>
                <a:cs typeface="Calibri" panose="020F0502020204030204" pitchFamily="34" charset="0"/>
              </a:rPr>
              <a:t>gedrag</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en</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maatschappijstudies</a:t>
            </a:r>
            <a:r>
              <a:rPr lang="en-US" sz="2600" dirty="0">
                <a:latin typeface="Calibri" panose="020F0502020204030204" pitchFamily="34" charset="0"/>
                <a:cs typeface="Calibri" panose="020F0502020204030204" pitchFamily="34" charset="0"/>
              </a:rPr>
              <a:t>,</a:t>
            </a:r>
          </a:p>
          <a:p>
            <a:pPr>
              <a:buFontTx/>
              <a:buNone/>
            </a:pP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rechtenstudie</a:t>
            </a:r>
            <a:endParaRPr lang="en-US" sz="2600" dirty="0">
              <a:latin typeface="Calibri" panose="020F0502020204030204" pitchFamily="34" charset="0"/>
              <a:cs typeface="Calibri" panose="020F0502020204030204" pitchFamily="34" charset="0"/>
            </a:endParaRPr>
          </a:p>
          <a:p>
            <a:endParaRPr lang="en-US" sz="2600" dirty="0">
              <a:latin typeface="Calibri" panose="020F0502020204030204" pitchFamily="34" charset="0"/>
              <a:cs typeface="Calibri" panose="020F0502020204030204" pitchFamily="34" charset="0"/>
            </a:endParaRPr>
          </a:p>
          <a:p>
            <a:pPr>
              <a:buFontTx/>
              <a:buNone/>
            </a:pPr>
            <a:endParaRPr lang="en-US" sz="2600" dirty="0">
              <a:latin typeface="Arial" panose="020B0604020202020204" pitchFamily="34" charset="0"/>
              <a:cs typeface="Arial" panose="020B0604020202020204" pitchFamily="34" charset="0"/>
            </a:endParaRPr>
          </a:p>
          <a:p>
            <a:pPr>
              <a:buFontTx/>
              <a:buNone/>
            </a:pPr>
            <a:endParaRPr lang="en-US" dirty="0"/>
          </a:p>
          <a:p>
            <a:pPr>
              <a:buFontTx/>
              <a:buNone/>
            </a:pPr>
            <a:endParaRPr lang="en-US" dirty="0"/>
          </a:p>
        </p:txBody>
      </p:sp>
    </p:spTree>
    <p:extLst>
      <p:ext uri="{BB962C8B-B14F-4D97-AF65-F5344CB8AC3E}">
        <p14:creationId xmlns:p14="http://schemas.microsoft.com/office/powerpoint/2010/main" val="34965498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b="1" dirty="0"/>
              <a:t>Opbouw Profielen</a:t>
            </a:r>
          </a:p>
        </p:txBody>
      </p:sp>
      <p:sp>
        <p:nvSpPr>
          <p:cNvPr id="3" name="Tijdelijke aanduiding voor inhoud 2"/>
          <p:cNvSpPr>
            <a:spLocks noGrp="1"/>
          </p:cNvSpPr>
          <p:nvPr>
            <p:ph idx="1"/>
          </p:nvPr>
        </p:nvSpPr>
        <p:spPr>
          <a:xfrm>
            <a:off x="1981200" y="1844824"/>
            <a:ext cx="8229600" cy="4154016"/>
          </a:xfrm>
        </p:spPr>
        <p:txBody>
          <a:bodyPr>
            <a:normAutofit/>
          </a:bodyPr>
          <a:lstStyle/>
          <a:p>
            <a:pPr>
              <a:buFontTx/>
              <a:buNone/>
            </a:pPr>
            <a:r>
              <a:rPr lang="nl-NL" dirty="0">
                <a:cs typeface="Times New Roman" pitchFamily="18" charset="0"/>
              </a:rPr>
              <a:t>Elk profiel bestaat uit 3 delen:</a:t>
            </a:r>
          </a:p>
          <a:p>
            <a:pPr>
              <a:buFontTx/>
              <a:buNone/>
            </a:pPr>
            <a:endParaRPr lang="nl-NL" dirty="0">
              <a:cs typeface="Times New Roman" pitchFamily="18" charset="0"/>
            </a:endParaRPr>
          </a:p>
          <a:p>
            <a:pPr marL="457200" indent="-457200">
              <a:buFont typeface="Arial" panose="020B0604020202020204" pitchFamily="34" charset="0"/>
              <a:buChar char="•"/>
            </a:pPr>
            <a:r>
              <a:rPr lang="nl-NL" dirty="0"/>
              <a:t>Gemeenschappelijk deel</a:t>
            </a:r>
          </a:p>
          <a:p>
            <a:pPr marL="457200" indent="-457200">
              <a:buFont typeface="Arial" panose="020B0604020202020204" pitchFamily="34" charset="0"/>
              <a:buChar char="•"/>
            </a:pPr>
            <a:r>
              <a:rPr lang="nl-NL" dirty="0"/>
              <a:t>Profieldeel (C&amp;M, E&amp;M, N&amp;T, N&amp;G)</a:t>
            </a:r>
          </a:p>
          <a:p>
            <a:pPr marL="457200" indent="-457200">
              <a:buFont typeface="Arial" panose="020B0604020202020204" pitchFamily="34" charset="0"/>
              <a:buChar char="•"/>
            </a:pPr>
            <a:r>
              <a:rPr lang="nl-NL" dirty="0"/>
              <a:t>Vrije deel</a:t>
            </a:r>
          </a:p>
          <a:p>
            <a:endParaRPr lang="nl-NL" sz="3000" b="1" dirty="0"/>
          </a:p>
          <a:p>
            <a:br>
              <a:rPr lang="nl-NL" dirty="0">
                <a:cs typeface="Times New Roman" pitchFamily="18" charset="0"/>
              </a:rPr>
            </a:br>
            <a:endParaRPr lang="nl-NL" dirty="0">
              <a:cs typeface="Times New Roman" pitchFamily="18" charset="0"/>
            </a:endParaRPr>
          </a:p>
          <a:p>
            <a:endParaRPr lang="nl-NL" dirty="0"/>
          </a:p>
        </p:txBody>
      </p:sp>
    </p:spTree>
    <p:extLst>
      <p:ext uri="{BB962C8B-B14F-4D97-AF65-F5344CB8AC3E}">
        <p14:creationId xmlns:p14="http://schemas.microsoft.com/office/powerpoint/2010/main" val="31581863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in huisstijl.potx" id="{6113E2BF-3672-482A-A93F-F559C6553E17}" vid="{0B0C350A-EB5E-4320-81BC-ADAC6EE79333}"/>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 in huisstijl.potx" id="{6113E2BF-3672-482A-A93F-F559C6553E17}" vid="{D6ADBB66-2C55-4A3E-88F3-DE98B9777E9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EA0A607816D4782F5EC8F596CB482" ma:contentTypeVersion="7" ma:contentTypeDescription="Een nieuw document maken." ma:contentTypeScope="" ma:versionID="08f11699de7bb94aa92d77be0e247bae">
  <xsd:schema xmlns:xsd="http://www.w3.org/2001/XMLSchema" xmlns:xs="http://www.w3.org/2001/XMLSchema" xmlns:p="http://schemas.microsoft.com/office/2006/metadata/properties" xmlns:ns2="272eee1a-a5ea-41ac-8618-bf9444fb5fa6" xmlns:ns3="99d4df06-0684-47f1-9f5c-24f8dc9277dc" targetNamespace="http://schemas.microsoft.com/office/2006/metadata/properties" ma:root="true" ma:fieldsID="c89439a77cc76e9a7aa1a4ca3a4d6ee7" ns2:_="" ns3:_="">
    <xsd:import namespace="272eee1a-a5ea-41ac-8618-bf9444fb5fa6"/>
    <xsd:import namespace="99d4df06-0684-47f1-9f5c-24f8dc927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eee1a-a5ea-41ac-8618-bf9444fb5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d4df06-0684-47f1-9f5c-24f8dc9277d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9d4df06-0684-47f1-9f5c-24f8dc9277dc">
      <UserInfo>
        <DisplayName>Voogd v.d. Straaten, K. de</DisplayName>
        <AccountId>721</AccountId>
        <AccountType/>
      </UserInfo>
      <UserInfo>
        <DisplayName>Westenberg, M.</DisplayName>
        <AccountId>1491</AccountId>
        <AccountType/>
      </UserInfo>
    </SharedWithUsers>
  </documentManagement>
</p:properties>
</file>

<file path=customXml/itemProps1.xml><?xml version="1.0" encoding="utf-8"?>
<ds:datastoreItem xmlns:ds="http://schemas.openxmlformats.org/officeDocument/2006/customXml" ds:itemID="{C75F16EF-474B-40D4-B0F3-908918B6C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eee1a-a5ea-41ac-8618-bf9444fb5fa6"/>
    <ds:schemaRef ds:uri="99d4df06-0684-47f1-9f5c-24f8dc927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750892-E175-4B6F-8D41-46AD7B0452FE}">
  <ds:schemaRefs>
    <ds:schemaRef ds:uri="http://schemas.microsoft.com/sharepoint/v3/contenttype/forms"/>
  </ds:schemaRefs>
</ds:datastoreItem>
</file>

<file path=customXml/itemProps3.xml><?xml version="1.0" encoding="utf-8"?>
<ds:datastoreItem xmlns:ds="http://schemas.openxmlformats.org/officeDocument/2006/customXml" ds:itemID="{FB4B1C9A-A3C5-4AE2-8212-4D1A1156DF2A}">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cddbee28-bed0-4dfe-8ceb-61a85fcc1fbc"/>
    <ds:schemaRef ds:uri="http://purl.org/dc/elements/1.1/"/>
    <ds:schemaRef ds:uri="http://purl.org/dc/dcmitype/"/>
    <ds:schemaRef ds:uri="http://schemas.openxmlformats.org/package/2006/metadata/core-properties"/>
    <ds:schemaRef ds:uri="e86f7340-7789-46fd-9a65-46198204f581"/>
    <ds:schemaRef ds:uri="99d4df06-0684-47f1-9f5c-24f8dc9277dc"/>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2133</Words>
  <Application>Microsoft Office PowerPoint</Application>
  <PresentationFormat>Breedbeeld</PresentationFormat>
  <Paragraphs>275</Paragraphs>
  <Slides>36</Slides>
  <Notes>15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36</vt:i4>
      </vt:variant>
    </vt:vector>
  </HeadingPairs>
  <TitlesOfParts>
    <vt:vector size="43" baseType="lpstr">
      <vt:lpstr>Arial</vt:lpstr>
      <vt:lpstr>Calibri</vt:lpstr>
      <vt:lpstr>Calibri Light</vt:lpstr>
      <vt:lpstr>Times New Roman</vt:lpstr>
      <vt:lpstr>Wingdings</vt:lpstr>
      <vt:lpstr>Kantoorthema</vt:lpstr>
      <vt:lpstr>1_Kantoorthema</vt:lpstr>
      <vt:lpstr>OUDERAVOND KLAS 3 VWO   </vt:lpstr>
      <vt:lpstr>   Programma  vanavond</vt:lpstr>
      <vt:lpstr>Studiekeuze begint bij profielkeuze</vt:lpstr>
      <vt:lpstr>PowerPoint-presentatie</vt:lpstr>
      <vt:lpstr> Wie ben ik, wat kan ik, wat wil ik?</vt:lpstr>
      <vt:lpstr> Goed om vooraf te weten…</vt:lpstr>
      <vt:lpstr>Profielen Bovenbouw</vt:lpstr>
      <vt:lpstr>Capaciteiten en belangstelling</vt:lpstr>
      <vt:lpstr>Opbouw Profielen</vt:lpstr>
      <vt:lpstr>Gemeenschappelijk deel</vt:lpstr>
      <vt:lpstr>Profieldeel</vt:lpstr>
      <vt:lpstr>Vrije deel</vt:lpstr>
      <vt:lpstr>Eventueel extra vak</vt:lpstr>
      <vt:lpstr>Programma mentorles- op weg naar profielkeuze-</vt:lpstr>
      <vt:lpstr>Tijdpad Profielkeuze:</vt:lpstr>
      <vt:lpstr>Begeleiding:</vt:lpstr>
      <vt:lpstr>           Economie     Bedrijfseconomie</vt:lpstr>
      <vt:lpstr>Waar houden de vakken zich mee bezig als we kijken naar iPhones?</vt:lpstr>
      <vt:lpstr>Waar houden we ons mee bezig?</vt:lpstr>
      <vt:lpstr>Wanneer economie kiezen?</vt:lpstr>
      <vt:lpstr>Wanneer bedrijfseconomie kiezen?</vt:lpstr>
      <vt:lpstr>PowerPoint-presentatie</vt:lpstr>
      <vt:lpstr>Wiskunde in de bovenbouw</vt:lpstr>
      <vt:lpstr>Wiskunde algemeen</vt:lpstr>
      <vt:lpstr>Wiskunde A</vt:lpstr>
      <vt:lpstr>Wiskunde B</vt:lpstr>
      <vt:lpstr>Wiskunde C</vt:lpstr>
      <vt:lpstr>Wiskunde D</vt:lpstr>
      <vt:lpstr>Grafische rekenmachine</vt:lpstr>
      <vt:lpstr> CAMBRIDGE ENGELS en REGULIER ENGELS</vt:lpstr>
      <vt:lpstr>Cambridge Engels</vt:lpstr>
      <vt:lpstr>Regulier Engels</vt:lpstr>
      <vt:lpstr>PowerPoint-presentatie</vt:lpstr>
      <vt:lpstr>Bewegen, Sport en Maatschappij</vt:lpstr>
      <vt:lpstr>BSM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Duineveld, J.M.</dc:creator>
  <cp:keywords>sjabloon huisstijl</cp:keywords>
  <cp:lastModifiedBy>D.E. Haverman</cp:lastModifiedBy>
  <cp:revision>67</cp:revision>
  <cp:lastPrinted>2019-10-28T15:04:34Z</cp:lastPrinted>
  <dcterms:created xsi:type="dcterms:W3CDTF">2018-11-02T07:46:02Z</dcterms:created>
  <dcterms:modified xsi:type="dcterms:W3CDTF">2024-01-25T17:14:14Z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0x0101000CAEA0A607816D4782F5EC8F596CB482</vt:lpwstr>
  </property>
</Properties>
</file>