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53"/>
  </p:notesMasterIdLst>
  <p:handoutMasterIdLst>
    <p:handoutMasterId r:id="rId54"/>
  </p:handoutMasterIdLst>
  <p:sldIdLst>
    <p:sldId id="272" r:id="rId6"/>
    <p:sldId id="273" r:id="rId7"/>
    <p:sldId id="285" r:id="rId8"/>
    <p:sldId id="331" r:id="rId9"/>
    <p:sldId id="470" r:id="rId10"/>
    <p:sldId id="355" r:id="rId11"/>
    <p:sldId id="287" r:id="rId12"/>
    <p:sldId id="293" r:id="rId13"/>
    <p:sldId id="288" r:id="rId14"/>
    <p:sldId id="289" r:id="rId15"/>
    <p:sldId id="290" r:id="rId16"/>
    <p:sldId id="291" r:id="rId17"/>
    <p:sldId id="298" r:id="rId18"/>
    <p:sldId id="453" r:id="rId19"/>
    <p:sldId id="297" r:id="rId20"/>
    <p:sldId id="296" r:id="rId21"/>
    <p:sldId id="281" r:id="rId22"/>
    <p:sldId id="455" r:id="rId23"/>
    <p:sldId id="457" r:id="rId24"/>
    <p:sldId id="454" r:id="rId25"/>
    <p:sldId id="456" r:id="rId26"/>
    <p:sldId id="256" r:id="rId27"/>
    <p:sldId id="263" r:id="rId28"/>
    <p:sldId id="257" r:id="rId29"/>
    <p:sldId id="261" r:id="rId30"/>
    <p:sldId id="258" r:id="rId31"/>
    <p:sldId id="262" r:id="rId32"/>
    <p:sldId id="458" r:id="rId33"/>
    <p:sldId id="467" r:id="rId34"/>
    <p:sldId id="468" r:id="rId35"/>
    <p:sldId id="469" r:id="rId36"/>
    <p:sldId id="280" r:id="rId37"/>
    <p:sldId id="357" r:id="rId38"/>
    <p:sldId id="484" r:id="rId39"/>
    <p:sldId id="531" r:id="rId40"/>
    <p:sldId id="495" r:id="rId41"/>
    <p:sldId id="523" r:id="rId42"/>
    <p:sldId id="492" r:id="rId43"/>
    <p:sldId id="487" r:id="rId44"/>
    <p:sldId id="520" r:id="rId45"/>
    <p:sldId id="521" r:id="rId46"/>
    <p:sldId id="481" r:id="rId47"/>
    <p:sldId id="502" r:id="rId48"/>
    <p:sldId id="533" r:id="rId49"/>
    <p:sldId id="501" r:id="rId50"/>
    <p:sldId id="534" r:id="rId51"/>
    <p:sldId id="535" r:id="rId52"/>
  </p:sldIdLst>
  <p:sldSz cx="12192000" cy="6858000"/>
  <p:notesSz cx="6858000" cy="92408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49D"/>
    <a:srgbClr val="FBF9E4"/>
    <a:srgbClr val="FF7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5D946D-A2E6-47C4-B699-A203D7A0F11F}" v="20" dt="2024-01-25T11:43:15.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16" autoAdjust="0"/>
    <p:restoredTop sz="94660"/>
  </p:normalViewPr>
  <p:slideViewPr>
    <p:cSldViewPr snapToGrid="0">
      <p:cViewPr varScale="1">
        <p:scale>
          <a:sx n="63" d="100"/>
          <a:sy n="63" d="100"/>
        </p:scale>
        <p:origin x="720" y="56"/>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Haverman" userId="5fb264f9-0703-44b6-b7b1-40c85986d557" providerId="ADAL" clId="{EF5D946D-A2E6-47C4-B699-A203D7A0F11F}"/>
    <pc:docChg chg="custSel addSld delSld modSld sldOrd">
      <pc:chgData name="D.E. Haverman" userId="5fb264f9-0703-44b6-b7b1-40c85986d557" providerId="ADAL" clId="{EF5D946D-A2E6-47C4-B699-A203D7A0F11F}" dt="2024-01-25T17:14:22.400" v="579" actId="20577"/>
      <pc:docMkLst>
        <pc:docMk/>
      </pc:docMkLst>
      <pc:sldChg chg="modSp mod">
        <pc:chgData name="D.E. Haverman" userId="5fb264f9-0703-44b6-b7b1-40c85986d557" providerId="ADAL" clId="{EF5D946D-A2E6-47C4-B699-A203D7A0F11F}" dt="2024-01-25T11:43:36.883" v="514" actId="20577"/>
        <pc:sldMkLst>
          <pc:docMk/>
          <pc:sldMk cId="1751156809" sldId="273"/>
        </pc:sldMkLst>
        <pc:spChg chg="mod">
          <ac:chgData name="D.E. Haverman" userId="5fb264f9-0703-44b6-b7b1-40c85986d557" providerId="ADAL" clId="{EF5D946D-A2E6-47C4-B699-A203D7A0F11F}" dt="2024-01-25T11:43:36.883" v="514" actId="20577"/>
          <ac:spMkLst>
            <pc:docMk/>
            <pc:sldMk cId="1751156809" sldId="273"/>
            <ac:spMk id="3" creationId="{00000000-0000-0000-0000-000000000000}"/>
          </ac:spMkLst>
        </pc:spChg>
      </pc:sldChg>
      <pc:sldChg chg="modSp mod">
        <pc:chgData name="D.E. Haverman" userId="5fb264f9-0703-44b6-b7b1-40c85986d557" providerId="ADAL" clId="{EF5D946D-A2E6-47C4-B699-A203D7A0F11F}" dt="2024-01-22T13:42:03.796" v="390" actId="27636"/>
        <pc:sldMkLst>
          <pc:docMk/>
          <pc:sldMk cId="3739379875" sldId="280"/>
        </pc:sldMkLst>
        <pc:spChg chg="mod">
          <ac:chgData name="D.E. Haverman" userId="5fb264f9-0703-44b6-b7b1-40c85986d557" providerId="ADAL" clId="{EF5D946D-A2E6-47C4-B699-A203D7A0F11F}" dt="2024-01-22T13:42:03.796" v="390" actId="27636"/>
          <ac:spMkLst>
            <pc:docMk/>
            <pc:sldMk cId="3739379875" sldId="280"/>
            <ac:spMk id="3" creationId="{00000000-0000-0000-0000-000000000000}"/>
          </ac:spMkLst>
        </pc:spChg>
      </pc:sldChg>
      <pc:sldChg chg="modSp mod">
        <pc:chgData name="D.E. Haverman" userId="5fb264f9-0703-44b6-b7b1-40c85986d557" providerId="ADAL" clId="{EF5D946D-A2E6-47C4-B699-A203D7A0F11F}" dt="2024-01-25T11:40:10.331" v="478" actId="20577"/>
        <pc:sldMkLst>
          <pc:docMk/>
          <pc:sldMk cId="3518258772" sldId="287"/>
        </pc:sldMkLst>
        <pc:spChg chg="mod">
          <ac:chgData name="D.E. Haverman" userId="5fb264f9-0703-44b6-b7b1-40c85986d557" providerId="ADAL" clId="{EF5D946D-A2E6-47C4-B699-A203D7A0F11F}" dt="2024-01-25T11:40:10.331" v="478" actId="20577"/>
          <ac:spMkLst>
            <pc:docMk/>
            <pc:sldMk cId="3518258772" sldId="287"/>
            <ac:spMk id="3" creationId="{00000000-0000-0000-0000-000000000000}"/>
          </ac:spMkLst>
        </pc:spChg>
      </pc:sldChg>
      <pc:sldChg chg="modSp mod">
        <pc:chgData name="D.E. Haverman" userId="5fb264f9-0703-44b6-b7b1-40c85986d557" providerId="ADAL" clId="{EF5D946D-A2E6-47C4-B699-A203D7A0F11F}" dt="2024-01-25T11:41:00.039" v="490" actId="20577"/>
        <pc:sldMkLst>
          <pc:docMk/>
          <pc:sldMk cId="299099172" sldId="289"/>
        </pc:sldMkLst>
        <pc:spChg chg="mod">
          <ac:chgData name="D.E. Haverman" userId="5fb264f9-0703-44b6-b7b1-40c85986d557" providerId="ADAL" clId="{EF5D946D-A2E6-47C4-B699-A203D7A0F11F}" dt="2024-01-25T11:41:00.039" v="490" actId="20577"/>
          <ac:spMkLst>
            <pc:docMk/>
            <pc:sldMk cId="299099172" sldId="289"/>
            <ac:spMk id="3" creationId="{00000000-0000-0000-0000-000000000000}"/>
          </ac:spMkLst>
        </pc:spChg>
      </pc:sldChg>
      <pc:sldChg chg="modSp mod">
        <pc:chgData name="D.E. Haverman" userId="5fb264f9-0703-44b6-b7b1-40c85986d557" providerId="ADAL" clId="{EF5D946D-A2E6-47C4-B699-A203D7A0F11F}" dt="2024-01-10T16:23:09.656" v="331" actId="20577"/>
        <pc:sldMkLst>
          <pc:docMk/>
          <pc:sldMk cId="4248617222" sldId="297"/>
        </pc:sldMkLst>
        <pc:spChg chg="mod">
          <ac:chgData name="D.E. Haverman" userId="5fb264f9-0703-44b6-b7b1-40c85986d557" providerId="ADAL" clId="{EF5D946D-A2E6-47C4-B699-A203D7A0F11F}" dt="2024-01-10T16:23:09.656" v="331" actId="20577"/>
          <ac:spMkLst>
            <pc:docMk/>
            <pc:sldMk cId="4248617222" sldId="297"/>
            <ac:spMk id="16387" creationId="{00000000-0000-0000-0000-000000000000}"/>
          </ac:spMkLst>
        </pc:spChg>
      </pc:sldChg>
      <pc:sldChg chg="modSp mod">
        <pc:chgData name="D.E. Haverman" userId="5fb264f9-0703-44b6-b7b1-40c85986d557" providerId="ADAL" clId="{EF5D946D-A2E6-47C4-B699-A203D7A0F11F}" dt="2024-01-10T16:11:50.324" v="245" actId="20577"/>
        <pc:sldMkLst>
          <pc:docMk/>
          <pc:sldMk cId="103469073" sldId="355"/>
        </pc:sldMkLst>
        <pc:spChg chg="mod">
          <ac:chgData name="D.E. Haverman" userId="5fb264f9-0703-44b6-b7b1-40c85986d557" providerId="ADAL" clId="{EF5D946D-A2E6-47C4-B699-A203D7A0F11F}" dt="2024-01-10T16:11:50.324" v="245" actId="20577"/>
          <ac:spMkLst>
            <pc:docMk/>
            <pc:sldMk cId="103469073" sldId="355"/>
            <ac:spMk id="3" creationId="{00000000-0000-0000-0000-000000000000}"/>
          </ac:spMkLst>
        </pc:spChg>
      </pc:sldChg>
      <pc:sldChg chg="addSp delSp modSp mod">
        <pc:chgData name="D.E. Haverman" userId="5fb264f9-0703-44b6-b7b1-40c85986d557" providerId="ADAL" clId="{EF5D946D-A2E6-47C4-B699-A203D7A0F11F}" dt="2024-01-22T13:45:02.060" v="404" actId="20577"/>
        <pc:sldMkLst>
          <pc:docMk/>
          <pc:sldMk cId="3286081688" sldId="357"/>
        </pc:sldMkLst>
        <pc:spChg chg="mod">
          <ac:chgData name="D.E. Haverman" userId="5fb264f9-0703-44b6-b7b1-40c85986d557" providerId="ADAL" clId="{EF5D946D-A2E6-47C4-B699-A203D7A0F11F}" dt="2024-01-22T13:45:02.060" v="404" actId="20577"/>
          <ac:spMkLst>
            <pc:docMk/>
            <pc:sldMk cId="3286081688" sldId="357"/>
            <ac:spMk id="2" creationId="{00000000-0000-0000-0000-000000000000}"/>
          </ac:spMkLst>
        </pc:spChg>
        <pc:spChg chg="add mod">
          <ac:chgData name="D.E. Haverman" userId="5fb264f9-0703-44b6-b7b1-40c85986d557" providerId="ADAL" clId="{EF5D946D-A2E6-47C4-B699-A203D7A0F11F}" dt="2024-01-22T13:42:39.775" v="393" actId="20577"/>
          <ac:spMkLst>
            <pc:docMk/>
            <pc:sldMk cId="3286081688" sldId="357"/>
            <ac:spMk id="5" creationId="{171674F9-1391-DF72-697C-41462265ABD9}"/>
          </ac:spMkLst>
        </pc:spChg>
        <pc:graphicFrameChg chg="del">
          <ac:chgData name="D.E. Haverman" userId="5fb264f9-0703-44b6-b7b1-40c85986d557" providerId="ADAL" clId="{EF5D946D-A2E6-47C4-B699-A203D7A0F11F}" dt="2024-01-22T13:42:10.220" v="391" actId="478"/>
          <ac:graphicFrameMkLst>
            <pc:docMk/>
            <pc:sldMk cId="3286081688" sldId="357"/>
            <ac:graphicFrameMk id="4" creationId="{00000000-0000-0000-0000-000000000000}"/>
          </ac:graphicFrameMkLst>
        </pc:graphicFrameChg>
      </pc:sldChg>
      <pc:sldChg chg="modSp mod">
        <pc:chgData name="D.E. Haverman" userId="5fb264f9-0703-44b6-b7b1-40c85986d557" providerId="ADAL" clId="{EF5D946D-A2E6-47C4-B699-A203D7A0F11F}" dt="2024-01-10T16:08:25.641" v="107" actId="20577"/>
        <pc:sldMkLst>
          <pc:docMk/>
          <pc:sldMk cId="3159080130" sldId="453"/>
        </pc:sldMkLst>
        <pc:spChg chg="mod">
          <ac:chgData name="D.E. Haverman" userId="5fb264f9-0703-44b6-b7b1-40c85986d557" providerId="ADAL" clId="{EF5D946D-A2E6-47C4-B699-A203D7A0F11F}" dt="2024-01-10T16:08:25.641" v="107" actId="20577"/>
          <ac:spMkLst>
            <pc:docMk/>
            <pc:sldMk cId="3159080130" sldId="453"/>
            <ac:spMk id="3" creationId="{2B631EEB-6A3B-754C-969C-9721A1D9CA61}"/>
          </ac:spMkLst>
        </pc:spChg>
      </pc:sldChg>
      <pc:sldChg chg="modSp mod">
        <pc:chgData name="D.E. Haverman" userId="5fb264f9-0703-44b6-b7b1-40c85986d557" providerId="ADAL" clId="{EF5D946D-A2E6-47C4-B699-A203D7A0F11F}" dt="2024-01-25T17:14:22.400" v="579" actId="20577"/>
        <pc:sldMkLst>
          <pc:docMk/>
          <pc:sldMk cId="334449941" sldId="457"/>
        </pc:sldMkLst>
        <pc:spChg chg="mod">
          <ac:chgData name="D.E. Haverman" userId="5fb264f9-0703-44b6-b7b1-40c85986d557" providerId="ADAL" clId="{EF5D946D-A2E6-47C4-B699-A203D7A0F11F}" dt="2024-01-25T17:14:22.400" v="579" actId="20577"/>
          <ac:spMkLst>
            <pc:docMk/>
            <pc:sldMk cId="334449941" sldId="457"/>
            <ac:spMk id="5" creationId="{5604D685-A087-4E1A-AEC9-D122A3EB7D95}"/>
          </ac:spMkLst>
        </pc:spChg>
      </pc:sldChg>
      <pc:sldChg chg="addSp delSp modSp new del mod">
        <pc:chgData name="D.E. Haverman" userId="5fb264f9-0703-44b6-b7b1-40c85986d557" providerId="ADAL" clId="{EF5D946D-A2E6-47C4-B699-A203D7A0F11F}" dt="2024-01-25T11:29:11.538" v="466" actId="2696"/>
        <pc:sldMkLst>
          <pc:docMk/>
          <pc:sldMk cId="2416475426" sldId="471"/>
        </pc:sldMkLst>
        <pc:spChg chg="del">
          <ac:chgData name="D.E. Haverman" userId="5fb264f9-0703-44b6-b7b1-40c85986d557" providerId="ADAL" clId="{EF5D946D-A2E6-47C4-B699-A203D7A0F11F}" dt="2024-01-25T11:19:12.696" v="415"/>
          <ac:spMkLst>
            <pc:docMk/>
            <pc:sldMk cId="2416475426" sldId="471"/>
            <ac:spMk id="3" creationId="{30CF1143-3A41-9D83-07E3-1931B18D5D60}"/>
          </ac:spMkLst>
        </pc:spChg>
        <pc:spChg chg="add del mod">
          <ac:chgData name="D.E. Haverman" userId="5fb264f9-0703-44b6-b7b1-40c85986d557" providerId="ADAL" clId="{EF5D946D-A2E6-47C4-B699-A203D7A0F11F}" dt="2024-01-25T11:19:26.736" v="417"/>
          <ac:spMkLst>
            <pc:docMk/>
            <pc:sldMk cId="2416475426" sldId="471"/>
            <ac:spMk id="6" creationId="{D17A4EBF-BD50-BE91-3B37-B59090D34D86}"/>
          </ac:spMkLst>
        </pc:spChg>
        <pc:spChg chg="add mod">
          <ac:chgData name="D.E. Haverman" userId="5fb264f9-0703-44b6-b7b1-40c85986d557" providerId="ADAL" clId="{EF5D946D-A2E6-47C4-B699-A203D7A0F11F}" dt="2024-01-25T11:19:30.458" v="418" actId="478"/>
          <ac:spMkLst>
            <pc:docMk/>
            <pc:sldMk cId="2416475426" sldId="471"/>
            <ac:spMk id="9" creationId="{A17CDA9E-52CB-5AF1-0F34-A771BA52C5CF}"/>
          </ac:spMkLst>
        </pc:spChg>
        <pc:picChg chg="add del mod">
          <ac:chgData name="D.E. Haverman" userId="5fb264f9-0703-44b6-b7b1-40c85986d557" providerId="ADAL" clId="{EF5D946D-A2E6-47C4-B699-A203D7A0F11F}" dt="2024-01-25T11:19:21.727" v="416" actId="478"/>
          <ac:picMkLst>
            <pc:docMk/>
            <pc:sldMk cId="2416475426" sldId="471"/>
            <ac:picMk id="4" creationId="{F45AFF7F-C9C7-D773-6E61-E943456A55D8}"/>
          </ac:picMkLst>
        </pc:picChg>
        <pc:picChg chg="add del mod">
          <ac:chgData name="D.E. Haverman" userId="5fb264f9-0703-44b6-b7b1-40c85986d557" providerId="ADAL" clId="{EF5D946D-A2E6-47C4-B699-A203D7A0F11F}" dt="2024-01-25T11:19:30.458" v="418" actId="478"/>
          <ac:picMkLst>
            <pc:docMk/>
            <pc:sldMk cId="2416475426" sldId="471"/>
            <ac:picMk id="7" creationId="{E178DF51-A278-1A5B-C586-33EBEB2461F6}"/>
          </ac:picMkLst>
        </pc:picChg>
      </pc:sldChg>
      <pc:sldChg chg="new del">
        <pc:chgData name="D.E. Haverman" userId="5fb264f9-0703-44b6-b7b1-40c85986d557" providerId="ADAL" clId="{EF5D946D-A2E6-47C4-B699-A203D7A0F11F}" dt="2024-01-25T11:29:38.219" v="473" actId="2696"/>
        <pc:sldMkLst>
          <pc:docMk/>
          <pc:sldMk cId="1665946820" sldId="472"/>
        </pc:sldMkLst>
      </pc:sldChg>
      <pc:sldChg chg="new del">
        <pc:chgData name="D.E. Haverman" userId="5fb264f9-0703-44b6-b7b1-40c85986d557" providerId="ADAL" clId="{EF5D946D-A2E6-47C4-B699-A203D7A0F11F}" dt="2024-01-25T11:29:30.143" v="470" actId="2696"/>
        <pc:sldMkLst>
          <pc:docMk/>
          <pc:sldMk cId="1701430164" sldId="473"/>
        </pc:sldMkLst>
      </pc:sldChg>
      <pc:sldChg chg="new del">
        <pc:chgData name="D.E. Haverman" userId="5fb264f9-0703-44b6-b7b1-40c85986d557" providerId="ADAL" clId="{EF5D946D-A2E6-47C4-B699-A203D7A0F11F}" dt="2024-01-25T11:29:33.112" v="471" actId="2696"/>
        <pc:sldMkLst>
          <pc:docMk/>
          <pc:sldMk cId="3394294407" sldId="474"/>
        </pc:sldMkLst>
      </pc:sldChg>
      <pc:sldChg chg="new del">
        <pc:chgData name="D.E. Haverman" userId="5fb264f9-0703-44b6-b7b1-40c85986d557" providerId="ADAL" clId="{EF5D946D-A2E6-47C4-B699-A203D7A0F11F}" dt="2024-01-25T11:29:27.781" v="469" actId="2696"/>
        <pc:sldMkLst>
          <pc:docMk/>
          <pc:sldMk cId="2782050586" sldId="475"/>
        </pc:sldMkLst>
      </pc:sldChg>
      <pc:sldChg chg="new del">
        <pc:chgData name="D.E. Haverman" userId="5fb264f9-0703-44b6-b7b1-40c85986d557" providerId="ADAL" clId="{EF5D946D-A2E6-47C4-B699-A203D7A0F11F}" dt="2024-01-25T11:29:24.472" v="468" actId="2696"/>
        <pc:sldMkLst>
          <pc:docMk/>
          <pc:sldMk cId="1712544223" sldId="476"/>
        </pc:sldMkLst>
      </pc:sldChg>
      <pc:sldChg chg="new del">
        <pc:chgData name="D.E. Haverman" userId="5fb264f9-0703-44b6-b7b1-40c85986d557" providerId="ADAL" clId="{EF5D946D-A2E6-47C4-B699-A203D7A0F11F}" dt="2024-01-25T11:29:42.234" v="474" actId="2696"/>
        <pc:sldMkLst>
          <pc:docMk/>
          <pc:sldMk cId="1788100395" sldId="477"/>
        </pc:sldMkLst>
      </pc:sldChg>
      <pc:sldChg chg="new del">
        <pc:chgData name="D.E. Haverman" userId="5fb264f9-0703-44b6-b7b1-40c85986d557" providerId="ADAL" clId="{EF5D946D-A2E6-47C4-B699-A203D7A0F11F}" dt="2024-01-25T11:29:45.257" v="475" actId="2696"/>
        <pc:sldMkLst>
          <pc:docMk/>
          <pc:sldMk cId="2649548850" sldId="478"/>
        </pc:sldMkLst>
      </pc:sldChg>
      <pc:sldChg chg="new del">
        <pc:chgData name="D.E. Haverman" userId="5fb264f9-0703-44b6-b7b1-40c85986d557" providerId="ADAL" clId="{EF5D946D-A2E6-47C4-B699-A203D7A0F11F}" dt="2024-01-25T11:29:52.084" v="476" actId="2696"/>
        <pc:sldMkLst>
          <pc:docMk/>
          <pc:sldMk cId="2034042626" sldId="479"/>
        </pc:sldMkLst>
      </pc:sldChg>
      <pc:sldChg chg="new del">
        <pc:chgData name="D.E. Haverman" userId="5fb264f9-0703-44b6-b7b1-40c85986d557" providerId="ADAL" clId="{EF5D946D-A2E6-47C4-B699-A203D7A0F11F}" dt="2024-01-25T11:29:18.981" v="467" actId="2696"/>
        <pc:sldMkLst>
          <pc:docMk/>
          <pc:sldMk cId="3182975953" sldId="480"/>
        </pc:sldMkLst>
      </pc:sldChg>
      <pc:sldChg chg="add ord">
        <pc:chgData name="D.E. Haverman" userId="5fb264f9-0703-44b6-b7b1-40c85986d557" providerId="ADAL" clId="{EF5D946D-A2E6-47C4-B699-A203D7A0F11F}" dt="2024-01-25T11:24:14.532" v="453"/>
        <pc:sldMkLst>
          <pc:docMk/>
          <pc:sldMk cId="2403630549" sldId="481"/>
        </pc:sldMkLst>
      </pc:sldChg>
      <pc:sldChg chg="modSp add mod ord">
        <pc:chgData name="D.E. Haverman" userId="5fb264f9-0703-44b6-b7b1-40c85986d557" providerId="ADAL" clId="{EF5D946D-A2E6-47C4-B699-A203D7A0F11F}" dt="2024-01-25T11:20:51.855" v="424"/>
        <pc:sldMkLst>
          <pc:docMk/>
          <pc:sldMk cId="3876068116" sldId="484"/>
        </pc:sldMkLst>
        <pc:picChg chg="mod">
          <ac:chgData name="D.E. Haverman" userId="5fb264f9-0703-44b6-b7b1-40c85986d557" providerId="ADAL" clId="{EF5D946D-A2E6-47C4-B699-A203D7A0F11F}" dt="2024-01-25T11:20:14.828" v="420" actId="14100"/>
          <ac:picMkLst>
            <pc:docMk/>
            <pc:sldMk cId="3876068116" sldId="484"/>
            <ac:picMk id="4" creationId="{B1571796-03FA-EF3A-0548-7F2A9223B1F0}"/>
          </ac:picMkLst>
        </pc:picChg>
      </pc:sldChg>
      <pc:sldChg chg="modSp add mod ord">
        <pc:chgData name="D.E. Haverman" userId="5fb264f9-0703-44b6-b7b1-40c85986d557" providerId="ADAL" clId="{EF5D946D-A2E6-47C4-B699-A203D7A0F11F}" dt="2024-01-25T11:22:55.587" v="443"/>
        <pc:sldMkLst>
          <pc:docMk/>
          <pc:sldMk cId="1148509458" sldId="487"/>
        </pc:sldMkLst>
        <pc:spChg chg="mod">
          <ac:chgData name="D.E. Haverman" userId="5fb264f9-0703-44b6-b7b1-40c85986d557" providerId="ADAL" clId="{EF5D946D-A2E6-47C4-B699-A203D7A0F11F}" dt="2024-01-25T11:22:49.956" v="439" actId="27636"/>
          <ac:spMkLst>
            <pc:docMk/>
            <pc:sldMk cId="1148509458" sldId="487"/>
            <ac:spMk id="5" creationId="{271CDD8B-BB75-46E5-82F6-1E6943AFF3C3}"/>
          </ac:spMkLst>
        </pc:spChg>
      </pc:sldChg>
      <pc:sldChg chg="modSp add mod ord">
        <pc:chgData name="D.E. Haverman" userId="5fb264f9-0703-44b6-b7b1-40c85986d557" providerId="ADAL" clId="{EF5D946D-A2E6-47C4-B699-A203D7A0F11F}" dt="2024-01-25T11:22:23.709" v="437"/>
        <pc:sldMkLst>
          <pc:docMk/>
          <pc:sldMk cId="1403778977" sldId="492"/>
        </pc:sldMkLst>
        <pc:spChg chg="mod">
          <ac:chgData name="D.E. Haverman" userId="5fb264f9-0703-44b6-b7b1-40c85986d557" providerId="ADAL" clId="{EF5D946D-A2E6-47C4-B699-A203D7A0F11F}" dt="2024-01-25T11:22:19.968" v="435" actId="27636"/>
          <ac:spMkLst>
            <pc:docMk/>
            <pc:sldMk cId="1403778977" sldId="492"/>
            <ac:spMk id="5" creationId="{EC1AF912-E4F8-4306-8BF7-E36D83C86FD9}"/>
          </ac:spMkLst>
        </pc:spChg>
      </pc:sldChg>
      <pc:sldChg chg="add ord">
        <pc:chgData name="D.E. Haverman" userId="5fb264f9-0703-44b6-b7b1-40c85986d557" providerId="ADAL" clId="{EF5D946D-A2E6-47C4-B699-A203D7A0F11F}" dt="2024-01-25T11:21:43.541" v="430"/>
        <pc:sldMkLst>
          <pc:docMk/>
          <pc:sldMk cId="529309562" sldId="495"/>
        </pc:sldMkLst>
      </pc:sldChg>
      <pc:sldChg chg="add ord setBg">
        <pc:chgData name="D.E. Haverman" userId="5fb264f9-0703-44b6-b7b1-40c85986d557" providerId="ADAL" clId="{EF5D946D-A2E6-47C4-B699-A203D7A0F11F}" dt="2024-01-25T11:25:22.573" v="462"/>
        <pc:sldMkLst>
          <pc:docMk/>
          <pc:sldMk cId="2386585218" sldId="501"/>
        </pc:sldMkLst>
      </pc:sldChg>
      <pc:sldChg chg="add ord">
        <pc:chgData name="D.E. Haverman" userId="5fb264f9-0703-44b6-b7b1-40c85986d557" providerId="ADAL" clId="{EF5D946D-A2E6-47C4-B699-A203D7A0F11F}" dt="2024-01-25T11:24:34.027" v="456"/>
        <pc:sldMkLst>
          <pc:docMk/>
          <pc:sldMk cId="3605738462" sldId="502"/>
        </pc:sldMkLst>
      </pc:sldChg>
      <pc:sldChg chg="add ord setBg">
        <pc:chgData name="D.E. Haverman" userId="5fb264f9-0703-44b6-b7b1-40c85986d557" providerId="ADAL" clId="{EF5D946D-A2E6-47C4-B699-A203D7A0F11F}" dt="2024-01-25T11:23:11.368" v="446"/>
        <pc:sldMkLst>
          <pc:docMk/>
          <pc:sldMk cId="2962017159" sldId="520"/>
        </pc:sldMkLst>
      </pc:sldChg>
      <pc:sldChg chg="add ord">
        <pc:chgData name="D.E. Haverman" userId="5fb264f9-0703-44b6-b7b1-40c85986d557" providerId="ADAL" clId="{EF5D946D-A2E6-47C4-B699-A203D7A0F11F}" dt="2024-01-25T11:23:32.301" v="449"/>
        <pc:sldMkLst>
          <pc:docMk/>
          <pc:sldMk cId="288492782" sldId="521"/>
        </pc:sldMkLst>
      </pc:sldChg>
      <pc:sldChg chg="add ord">
        <pc:chgData name="D.E. Haverman" userId="5fb264f9-0703-44b6-b7b1-40c85986d557" providerId="ADAL" clId="{EF5D946D-A2E6-47C4-B699-A203D7A0F11F}" dt="2024-01-25T11:22:02.461" v="433"/>
        <pc:sldMkLst>
          <pc:docMk/>
          <pc:sldMk cId="3652315556" sldId="523"/>
        </pc:sldMkLst>
      </pc:sldChg>
      <pc:sldChg chg="add ord">
        <pc:chgData name="D.E. Haverman" userId="5fb264f9-0703-44b6-b7b1-40c85986d557" providerId="ADAL" clId="{EF5D946D-A2E6-47C4-B699-A203D7A0F11F}" dt="2024-01-25T11:21:36.420" v="427"/>
        <pc:sldMkLst>
          <pc:docMk/>
          <pc:sldMk cId="396145358" sldId="531"/>
        </pc:sldMkLst>
      </pc:sldChg>
      <pc:sldChg chg="add del">
        <pc:chgData name="D.E. Haverman" userId="5fb264f9-0703-44b6-b7b1-40c85986d557" providerId="ADAL" clId="{EF5D946D-A2E6-47C4-B699-A203D7A0F11F}" dt="2024-01-25T11:29:35.487" v="472" actId="2696"/>
        <pc:sldMkLst>
          <pc:docMk/>
          <pc:sldMk cId="2924875973" sldId="532"/>
        </pc:sldMkLst>
      </pc:sldChg>
      <pc:sldChg chg="add ord setBg">
        <pc:chgData name="D.E. Haverman" userId="5fb264f9-0703-44b6-b7b1-40c85986d557" providerId="ADAL" clId="{EF5D946D-A2E6-47C4-B699-A203D7A0F11F}" dt="2024-01-25T11:25:00.163" v="459"/>
        <pc:sldMkLst>
          <pc:docMk/>
          <pc:sldMk cId="3942185413" sldId="533"/>
        </pc:sldMkLst>
      </pc:sldChg>
      <pc:sldChg chg="add ord">
        <pc:chgData name="D.E. Haverman" userId="5fb264f9-0703-44b6-b7b1-40c85986d557" providerId="ADAL" clId="{EF5D946D-A2E6-47C4-B699-A203D7A0F11F}" dt="2024-01-25T11:28:56.950" v="465"/>
        <pc:sldMkLst>
          <pc:docMk/>
          <pc:sldMk cId="3499010485" sldId="534"/>
        </pc:sldMkLst>
      </pc:sldChg>
      <pc:sldChg chg="modSp new mod">
        <pc:chgData name="D.E. Haverman" userId="5fb264f9-0703-44b6-b7b1-40c85986d557" providerId="ADAL" clId="{EF5D946D-A2E6-47C4-B699-A203D7A0F11F}" dt="2024-01-25T11:44:45.150" v="578" actId="255"/>
        <pc:sldMkLst>
          <pc:docMk/>
          <pc:sldMk cId="1033280320" sldId="535"/>
        </pc:sldMkLst>
        <pc:spChg chg="mod">
          <ac:chgData name="D.E. Haverman" userId="5fb264f9-0703-44b6-b7b1-40c85986d557" providerId="ADAL" clId="{EF5D946D-A2E6-47C4-B699-A203D7A0F11F}" dt="2024-01-25T11:44:45.150" v="578" actId="255"/>
          <ac:spMkLst>
            <pc:docMk/>
            <pc:sldMk cId="1033280320" sldId="535"/>
            <ac:spMk id="3" creationId="{9199559B-57BC-9D1E-146F-51D381486A6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AEE25-69FB-43D5-AA3E-71F79E300164}"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nl-NL"/>
        </a:p>
      </dgm:t>
    </dgm:pt>
    <dgm:pt modelId="{F39F6BC9-5A87-409F-B845-8259807B004F}">
      <dgm:prSet phldrT="[Tekst]"/>
      <dgm:spPr/>
      <dgm:t>
        <a:bodyPr/>
        <a:lstStyle/>
        <a:p>
          <a:r>
            <a:rPr lang="nl-NL" dirty="0"/>
            <a:t>Overheid</a:t>
          </a:r>
        </a:p>
      </dgm:t>
    </dgm:pt>
    <dgm:pt modelId="{1757462D-F8E7-461D-A8F8-E28E7BDEDF94}" type="parTrans" cxnId="{932D7A7B-F1B0-40D5-9C47-BFCE9528F65F}">
      <dgm:prSet/>
      <dgm:spPr/>
      <dgm:t>
        <a:bodyPr/>
        <a:lstStyle/>
        <a:p>
          <a:endParaRPr lang="nl-NL"/>
        </a:p>
      </dgm:t>
    </dgm:pt>
    <dgm:pt modelId="{BE2FE10A-B3B7-4BA1-BD26-181D983A6736}" type="sibTrans" cxnId="{932D7A7B-F1B0-40D5-9C47-BFCE9528F65F}">
      <dgm:prSet/>
      <dgm:spPr/>
      <dgm:t>
        <a:bodyPr/>
        <a:lstStyle/>
        <a:p>
          <a:endParaRPr lang="nl-NL"/>
        </a:p>
      </dgm:t>
    </dgm:pt>
    <dgm:pt modelId="{CF97EBFD-60FB-4C78-99A6-FE37F3889898}">
      <dgm:prSet phldrT="[Tekst]"/>
      <dgm:spPr/>
      <dgm:t>
        <a:bodyPr/>
        <a:lstStyle/>
        <a:p>
          <a:r>
            <a:rPr lang="nl-NL" dirty="0"/>
            <a:t>Producenten</a:t>
          </a:r>
        </a:p>
      </dgm:t>
    </dgm:pt>
    <dgm:pt modelId="{71BDC432-B0E0-4487-B0AF-164AD4A43BC0}" type="parTrans" cxnId="{6A80D622-7DB5-46C8-9E9E-0AC015D3975D}">
      <dgm:prSet/>
      <dgm:spPr/>
      <dgm:t>
        <a:bodyPr/>
        <a:lstStyle/>
        <a:p>
          <a:endParaRPr lang="nl-NL"/>
        </a:p>
      </dgm:t>
    </dgm:pt>
    <dgm:pt modelId="{FF14FB45-A96E-4183-BC8E-BCEE8E297B69}" type="sibTrans" cxnId="{6A80D622-7DB5-46C8-9E9E-0AC015D3975D}">
      <dgm:prSet/>
      <dgm:spPr/>
      <dgm:t>
        <a:bodyPr/>
        <a:lstStyle/>
        <a:p>
          <a:endParaRPr lang="nl-NL"/>
        </a:p>
      </dgm:t>
    </dgm:pt>
    <dgm:pt modelId="{2C2AE59D-17EA-40B4-803F-285FCFFF74C2}">
      <dgm:prSet phldrT="[Tekst]"/>
      <dgm:spPr/>
      <dgm:t>
        <a:bodyPr/>
        <a:lstStyle/>
        <a:p>
          <a:r>
            <a:rPr lang="nl-NL" dirty="0"/>
            <a:t>Consumenten</a:t>
          </a:r>
        </a:p>
      </dgm:t>
    </dgm:pt>
    <dgm:pt modelId="{95922FE8-5F84-4934-A3B9-D5CAE90565F1}" type="sibTrans" cxnId="{DD553F63-FD78-455F-B674-7BB0F15F5851}">
      <dgm:prSet/>
      <dgm:spPr/>
      <dgm:t>
        <a:bodyPr/>
        <a:lstStyle/>
        <a:p>
          <a:endParaRPr lang="nl-NL"/>
        </a:p>
      </dgm:t>
    </dgm:pt>
    <dgm:pt modelId="{BD85A580-EBCD-4EDC-A542-7E97649FF245}" type="parTrans" cxnId="{DD553F63-FD78-455F-B674-7BB0F15F5851}">
      <dgm:prSet/>
      <dgm:spPr/>
      <dgm:t>
        <a:bodyPr/>
        <a:lstStyle/>
        <a:p>
          <a:endParaRPr lang="nl-NL"/>
        </a:p>
      </dgm:t>
    </dgm:pt>
    <dgm:pt modelId="{EAA8C346-DAF3-40B4-A935-B0E4AC385DE4}" type="pres">
      <dgm:prSet presAssocID="{BB6AEE25-69FB-43D5-AA3E-71F79E300164}" presName="Name0" presStyleCnt="0">
        <dgm:presLayoutVars>
          <dgm:dir/>
          <dgm:resizeHandles val="exact"/>
        </dgm:presLayoutVars>
      </dgm:prSet>
      <dgm:spPr/>
    </dgm:pt>
    <dgm:pt modelId="{D6E6542A-ED1C-4407-848F-5B69EBBD855A}" type="pres">
      <dgm:prSet presAssocID="{F39F6BC9-5A87-409F-B845-8259807B004F}" presName="node" presStyleLbl="node1" presStyleIdx="0" presStyleCnt="3" custRadScaleRad="82816" custRadScaleInc="1914">
        <dgm:presLayoutVars>
          <dgm:bulletEnabled val="1"/>
        </dgm:presLayoutVars>
      </dgm:prSet>
      <dgm:spPr/>
    </dgm:pt>
    <dgm:pt modelId="{82569932-EFD9-4859-94F5-6987FE04693C}" type="pres">
      <dgm:prSet presAssocID="{BE2FE10A-B3B7-4BA1-BD26-181D983A6736}" presName="sibTrans" presStyleLbl="sibTrans2D1" presStyleIdx="0" presStyleCnt="3"/>
      <dgm:spPr/>
    </dgm:pt>
    <dgm:pt modelId="{14E68CA9-AB51-49AD-AAB4-9F0FF1CB656B}" type="pres">
      <dgm:prSet presAssocID="{BE2FE10A-B3B7-4BA1-BD26-181D983A6736}" presName="connectorText" presStyleLbl="sibTrans2D1" presStyleIdx="0" presStyleCnt="3"/>
      <dgm:spPr/>
    </dgm:pt>
    <dgm:pt modelId="{6262C173-7B9B-446F-9303-F89FB3CB124F}" type="pres">
      <dgm:prSet presAssocID="{CF97EBFD-60FB-4C78-99A6-FE37F3889898}" presName="node" presStyleLbl="node1" presStyleIdx="1" presStyleCnt="3" custRadScaleRad="87351" custRadScaleInc="-13512">
        <dgm:presLayoutVars>
          <dgm:bulletEnabled val="1"/>
        </dgm:presLayoutVars>
      </dgm:prSet>
      <dgm:spPr/>
    </dgm:pt>
    <dgm:pt modelId="{2524033D-4A3B-46DC-9893-EC92A1C45E0C}" type="pres">
      <dgm:prSet presAssocID="{FF14FB45-A96E-4183-BC8E-BCEE8E297B69}" presName="sibTrans" presStyleLbl="sibTrans2D1" presStyleIdx="1" presStyleCnt="3"/>
      <dgm:spPr/>
    </dgm:pt>
    <dgm:pt modelId="{36721054-C272-4967-84C0-1AC9885C34DE}" type="pres">
      <dgm:prSet presAssocID="{FF14FB45-A96E-4183-BC8E-BCEE8E297B69}" presName="connectorText" presStyleLbl="sibTrans2D1" presStyleIdx="1" presStyleCnt="3"/>
      <dgm:spPr/>
    </dgm:pt>
    <dgm:pt modelId="{3E3DD389-0CDE-47E2-A8FF-E43652C9D339}" type="pres">
      <dgm:prSet presAssocID="{2C2AE59D-17EA-40B4-803F-285FCFFF74C2}" presName="node" presStyleLbl="node1" presStyleIdx="2" presStyleCnt="3" custRadScaleRad="83953" custRadScaleInc="10927">
        <dgm:presLayoutVars>
          <dgm:bulletEnabled val="1"/>
        </dgm:presLayoutVars>
      </dgm:prSet>
      <dgm:spPr/>
    </dgm:pt>
    <dgm:pt modelId="{A97F023B-A140-4FD6-B207-B03BA0EE4618}" type="pres">
      <dgm:prSet presAssocID="{95922FE8-5F84-4934-A3B9-D5CAE90565F1}" presName="sibTrans" presStyleLbl="sibTrans2D1" presStyleIdx="2" presStyleCnt="3"/>
      <dgm:spPr/>
    </dgm:pt>
    <dgm:pt modelId="{7C8C2FB9-777E-4787-A440-7A48E33CE557}" type="pres">
      <dgm:prSet presAssocID="{95922FE8-5F84-4934-A3B9-D5CAE90565F1}" presName="connectorText" presStyleLbl="sibTrans2D1" presStyleIdx="2" presStyleCnt="3"/>
      <dgm:spPr/>
    </dgm:pt>
  </dgm:ptLst>
  <dgm:cxnLst>
    <dgm:cxn modelId="{1218E21B-D1F6-4F7A-94FD-43334A1EC863}" type="presOf" srcId="{95922FE8-5F84-4934-A3B9-D5CAE90565F1}" destId="{7C8C2FB9-777E-4787-A440-7A48E33CE557}" srcOrd="1" destOrd="0" presId="urn:microsoft.com/office/officeart/2005/8/layout/cycle7"/>
    <dgm:cxn modelId="{73698D1D-757E-41BA-A888-D70B65BFF863}" type="presOf" srcId="{BE2FE10A-B3B7-4BA1-BD26-181D983A6736}" destId="{14E68CA9-AB51-49AD-AAB4-9F0FF1CB656B}" srcOrd="1" destOrd="0" presId="urn:microsoft.com/office/officeart/2005/8/layout/cycle7"/>
    <dgm:cxn modelId="{6A80D622-7DB5-46C8-9E9E-0AC015D3975D}" srcId="{BB6AEE25-69FB-43D5-AA3E-71F79E300164}" destId="{CF97EBFD-60FB-4C78-99A6-FE37F3889898}" srcOrd="1" destOrd="0" parTransId="{71BDC432-B0E0-4487-B0AF-164AD4A43BC0}" sibTransId="{FF14FB45-A96E-4183-BC8E-BCEE8E297B69}"/>
    <dgm:cxn modelId="{1C835D5D-A192-47E1-8F41-5A9DF503D3B1}" type="presOf" srcId="{FF14FB45-A96E-4183-BC8E-BCEE8E297B69}" destId="{36721054-C272-4967-84C0-1AC9885C34DE}" srcOrd="1" destOrd="0" presId="urn:microsoft.com/office/officeart/2005/8/layout/cycle7"/>
    <dgm:cxn modelId="{ACF5B241-F3C5-46D9-818B-285D83589713}" type="presOf" srcId="{FF14FB45-A96E-4183-BC8E-BCEE8E297B69}" destId="{2524033D-4A3B-46DC-9893-EC92A1C45E0C}" srcOrd="0" destOrd="0" presId="urn:microsoft.com/office/officeart/2005/8/layout/cycle7"/>
    <dgm:cxn modelId="{DD553F63-FD78-455F-B674-7BB0F15F5851}" srcId="{BB6AEE25-69FB-43D5-AA3E-71F79E300164}" destId="{2C2AE59D-17EA-40B4-803F-285FCFFF74C2}" srcOrd="2" destOrd="0" parTransId="{BD85A580-EBCD-4EDC-A542-7E97649FF245}" sibTransId="{95922FE8-5F84-4934-A3B9-D5CAE90565F1}"/>
    <dgm:cxn modelId="{8C80B946-CE8C-4975-A223-0AB98C91C360}" type="presOf" srcId="{CF97EBFD-60FB-4C78-99A6-FE37F3889898}" destId="{6262C173-7B9B-446F-9303-F89FB3CB124F}" srcOrd="0" destOrd="0" presId="urn:microsoft.com/office/officeart/2005/8/layout/cycle7"/>
    <dgm:cxn modelId="{932D7A7B-F1B0-40D5-9C47-BFCE9528F65F}" srcId="{BB6AEE25-69FB-43D5-AA3E-71F79E300164}" destId="{F39F6BC9-5A87-409F-B845-8259807B004F}" srcOrd="0" destOrd="0" parTransId="{1757462D-F8E7-461D-A8F8-E28E7BDEDF94}" sibTransId="{BE2FE10A-B3B7-4BA1-BD26-181D983A6736}"/>
    <dgm:cxn modelId="{DFFE7F7B-9428-4EC7-93A7-B333E520F0B4}" type="presOf" srcId="{BE2FE10A-B3B7-4BA1-BD26-181D983A6736}" destId="{82569932-EFD9-4859-94F5-6987FE04693C}" srcOrd="0" destOrd="0" presId="urn:microsoft.com/office/officeart/2005/8/layout/cycle7"/>
    <dgm:cxn modelId="{A378A38E-FAEF-48CE-AEAA-F0EF6398CCBC}" type="presOf" srcId="{F39F6BC9-5A87-409F-B845-8259807B004F}" destId="{D6E6542A-ED1C-4407-848F-5B69EBBD855A}" srcOrd="0" destOrd="0" presId="urn:microsoft.com/office/officeart/2005/8/layout/cycle7"/>
    <dgm:cxn modelId="{0FA47FAD-300B-4A1A-AC46-58185881C58E}" type="presOf" srcId="{BB6AEE25-69FB-43D5-AA3E-71F79E300164}" destId="{EAA8C346-DAF3-40B4-A935-B0E4AC385DE4}" srcOrd="0" destOrd="0" presId="urn:microsoft.com/office/officeart/2005/8/layout/cycle7"/>
    <dgm:cxn modelId="{82593BB7-F5C8-4A29-83D9-F56495466D73}" type="presOf" srcId="{2C2AE59D-17EA-40B4-803F-285FCFFF74C2}" destId="{3E3DD389-0CDE-47E2-A8FF-E43652C9D339}" srcOrd="0" destOrd="0" presId="urn:microsoft.com/office/officeart/2005/8/layout/cycle7"/>
    <dgm:cxn modelId="{5E832EC4-400F-4E61-9ACD-B3A258A312F8}" type="presOf" srcId="{95922FE8-5F84-4934-A3B9-D5CAE90565F1}" destId="{A97F023B-A140-4FD6-B207-B03BA0EE4618}" srcOrd="0" destOrd="0" presId="urn:microsoft.com/office/officeart/2005/8/layout/cycle7"/>
    <dgm:cxn modelId="{B9276579-2DE4-4272-A9DE-57682B61C0F0}" type="presParOf" srcId="{EAA8C346-DAF3-40B4-A935-B0E4AC385DE4}" destId="{D6E6542A-ED1C-4407-848F-5B69EBBD855A}" srcOrd="0" destOrd="0" presId="urn:microsoft.com/office/officeart/2005/8/layout/cycle7"/>
    <dgm:cxn modelId="{9A3A9393-5FD1-44F8-9FE6-33D2865AD19B}" type="presParOf" srcId="{EAA8C346-DAF3-40B4-A935-B0E4AC385DE4}" destId="{82569932-EFD9-4859-94F5-6987FE04693C}" srcOrd="1" destOrd="0" presId="urn:microsoft.com/office/officeart/2005/8/layout/cycle7"/>
    <dgm:cxn modelId="{9A2469BF-91C1-4205-9C5F-705112848388}" type="presParOf" srcId="{82569932-EFD9-4859-94F5-6987FE04693C}" destId="{14E68CA9-AB51-49AD-AAB4-9F0FF1CB656B}" srcOrd="0" destOrd="0" presId="urn:microsoft.com/office/officeart/2005/8/layout/cycle7"/>
    <dgm:cxn modelId="{30F79F27-D8A3-45B0-9E08-9CDDA4FD642F}" type="presParOf" srcId="{EAA8C346-DAF3-40B4-A935-B0E4AC385DE4}" destId="{6262C173-7B9B-446F-9303-F89FB3CB124F}" srcOrd="2" destOrd="0" presId="urn:microsoft.com/office/officeart/2005/8/layout/cycle7"/>
    <dgm:cxn modelId="{A5807C4B-9B43-4FB4-B056-48CF10E06F1A}" type="presParOf" srcId="{EAA8C346-DAF3-40B4-A935-B0E4AC385DE4}" destId="{2524033D-4A3B-46DC-9893-EC92A1C45E0C}" srcOrd="3" destOrd="0" presId="urn:microsoft.com/office/officeart/2005/8/layout/cycle7"/>
    <dgm:cxn modelId="{F43252DA-C113-46DB-BBB5-12B244339E3B}" type="presParOf" srcId="{2524033D-4A3B-46DC-9893-EC92A1C45E0C}" destId="{36721054-C272-4967-84C0-1AC9885C34DE}" srcOrd="0" destOrd="0" presId="urn:microsoft.com/office/officeart/2005/8/layout/cycle7"/>
    <dgm:cxn modelId="{FE55B647-9F96-49FF-B06A-6B2191B64735}" type="presParOf" srcId="{EAA8C346-DAF3-40B4-A935-B0E4AC385DE4}" destId="{3E3DD389-0CDE-47E2-A8FF-E43652C9D339}" srcOrd="4" destOrd="0" presId="urn:microsoft.com/office/officeart/2005/8/layout/cycle7"/>
    <dgm:cxn modelId="{A098A191-B41A-47E3-81D8-73DC196A13B5}" type="presParOf" srcId="{EAA8C346-DAF3-40B4-A935-B0E4AC385DE4}" destId="{A97F023B-A140-4FD6-B207-B03BA0EE4618}" srcOrd="5" destOrd="0" presId="urn:microsoft.com/office/officeart/2005/8/layout/cycle7"/>
    <dgm:cxn modelId="{AB624E5F-858E-46E6-9D2B-21F37B570D23}" type="presParOf" srcId="{A97F023B-A140-4FD6-B207-B03BA0EE4618}" destId="{7C8C2FB9-777E-4787-A440-7A48E33CE55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6542A-ED1C-4407-848F-5B69EBBD855A}">
      <dsp:nvSpPr>
        <dsp:cNvPr id="0" name=""/>
        <dsp:cNvSpPr/>
      </dsp:nvSpPr>
      <dsp:spPr>
        <a:xfrm>
          <a:off x="1433522" y="250431"/>
          <a:ext cx="1521770" cy="7608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Overheid</a:t>
          </a:r>
        </a:p>
      </dsp:txBody>
      <dsp:txXfrm>
        <a:off x="1455808" y="272717"/>
        <a:ext cx="1477198" cy="716313"/>
      </dsp:txXfrm>
    </dsp:sp>
    <dsp:sp modelId="{82569932-EFD9-4859-94F5-6987FE04693C}">
      <dsp:nvSpPr>
        <dsp:cNvPr id="0" name=""/>
        <dsp:cNvSpPr/>
      </dsp:nvSpPr>
      <dsp:spPr>
        <a:xfrm rot="3327975">
          <a:off x="2461647" y="1334698"/>
          <a:ext cx="617452" cy="2663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l-NL" sz="1100" kern="1200"/>
        </a:p>
      </dsp:txBody>
      <dsp:txXfrm>
        <a:off x="2541540" y="1387960"/>
        <a:ext cx="457666" cy="159785"/>
      </dsp:txXfrm>
    </dsp:sp>
    <dsp:sp modelId="{6262C173-7B9B-446F-9303-F89FB3CB124F}">
      <dsp:nvSpPr>
        <dsp:cNvPr id="0" name=""/>
        <dsp:cNvSpPr/>
      </dsp:nvSpPr>
      <dsp:spPr>
        <a:xfrm>
          <a:off x="2585454" y="1924390"/>
          <a:ext cx="1521770" cy="7608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Producenten</a:t>
          </a:r>
        </a:p>
      </dsp:txBody>
      <dsp:txXfrm>
        <a:off x="2607740" y="1946676"/>
        <a:ext cx="1477198" cy="716313"/>
      </dsp:txXfrm>
    </dsp:sp>
    <dsp:sp modelId="{2524033D-4A3B-46DC-9893-EC92A1C45E0C}">
      <dsp:nvSpPr>
        <dsp:cNvPr id="0" name=""/>
        <dsp:cNvSpPr/>
      </dsp:nvSpPr>
      <dsp:spPr>
        <a:xfrm rot="10781950">
          <a:off x="1890826" y="2177699"/>
          <a:ext cx="617452" cy="2663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l-NL" sz="1100" kern="1200"/>
        </a:p>
      </dsp:txBody>
      <dsp:txXfrm rot="10800000">
        <a:off x="1970719" y="2230961"/>
        <a:ext cx="457666" cy="159785"/>
      </dsp:txXfrm>
    </dsp:sp>
    <dsp:sp modelId="{3E3DD389-0CDE-47E2-A8FF-E43652C9D339}">
      <dsp:nvSpPr>
        <dsp:cNvPr id="0" name=""/>
        <dsp:cNvSpPr/>
      </dsp:nvSpPr>
      <dsp:spPr>
        <a:xfrm>
          <a:off x="291879" y="1936433"/>
          <a:ext cx="1521770" cy="7608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Consumenten</a:t>
          </a:r>
        </a:p>
      </dsp:txBody>
      <dsp:txXfrm>
        <a:off x="314165" y="1958719"/>
        <a:ext cx="1477198" cy="716313"/>
      </dsp:txXfrm>
    </dsp:sp>
    <dsp:sp modelId="{A97F023B-A140-4FD6-B207-B03BA0EE4618}">
      <dsp:nvSpPr>
        <dsp:cNvPr id="0" name=""/>
        <dsp:cNvSpPr/>
      </dsp:nvSpPr>
      <dsp:spPr>
        <a:xfrm rot="18246187">
          <a:off x="1314859" y="1340720"/>
          <a:ext cx="617452" cy="2663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l-NL" sz="1100" kern="1200"/>
        </a:p>
      </dsp:txBody>
      <dsp:txXfrm>
        <a:off x="1394752" y="1393982"/>
        <a:ext cx="457666" cy="15978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63647"/>
          </a:xfrm>
          <a:prstGeom prst="rect">
            <a:avLst/>
          </a:prstGeom>
        </p:spPr>
        <p:txBody>
          <a:bodyPr vert="horz" lIns="91440" tIns="45720" rIns="91440" bIns="45720" rtlCol="0"/>
          <a:lstStyle>
            <a:lvl1pPr algn="r">
              <a:defRPr sz="1200"/>
            </a:lvl1pPr>
          </a:lstStyle>
          <a:p>
            <a:fld id="{06E0CC96-AC0E-4F5B-8DEC-8A4D7E70417F}" type="datetimeFigureOut">
              <a:rPr lang="nl-NL" smtClean="0"/>
              <a:t>25-1-2024</a:t>
            </a:fld>
            <a:endParaRPr lang="nl-NL"/>
          </a:p>
        </p:txBody>
      </p:sp>
      <p:sp>
        <p:nvSpPr>
          <p:cNvPr id="4" name="Tijdelijke aanduiding voor voettekst 3"/>
          <p:cNvSpPr>
            <a:spLocks noGrp="1"/>
          </p:cNvSpPr>
          <p:nvPr>
            <p:ph type="ftr" sz="quarter" idx="2"/>
          </p:nvPr>
        </p:nvSpPr>
        <p:spPr>
          <a:xfrm>
            <a:off x="0" y="8777193"/>
            <a:ext cx="2971800" cy="463646"/>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777193"/>
            <a:ext cx="2971800" cy="463646"/>
          </a:xfrm>
          <a:prstGeom prst="rect">
            <a:avLst/>
          </a:prstGeom>
        </p:spPr>
        <p:txBody>
          <a:bodyPr vert="horz" lIns="91440" tIns="45720" rIns="91440" bIns="45720" rtlCol="0" anchor="b"/>
          <a:lstStyle>
            <a:lvl1pPr algn="r">
              <a:defRPr sz="1200"/>
            </a:lvl1pPr>
          </a:lstStyle>
          <a:p>
            <a:fld id="{DE86F871-B29A-4772-AD48-9507FE4CAFD1}" type="slidenum">
              <a:rPr lang="nl-NL" smtClean="0"/>
              <a:t>‹nr.›</a:t>
            </a:fld>
            <a:endParaRPr lang="nl-NL"/>
          </a:p>
        </p:txBody>
      </p:sp>
    </p:spTree>
    <p:extLst>
      <p:ext uri="{BB962C8B-B14F-4D97-AF65-F5344CB8AC3E}">
        <p14:creationId xmlns:p14="http://schemas.microsoft.com/office/powerpoint/2010/main" val="3511762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63647"/>
          </a:xfrm>
          <a:prstGeom prst="rect">
            <a:avLst/>
          </a:prstGeom>
        </p:spPr>
        <p:txBody>
          <a:bodyPr vert="horz" lIns="91440" tIns="45720" rIns="91440" bIns="45720" rtlCol="0"/>
          <a:lstStyle>
            <a:lvl1pPr algn="r">
              <a:defRPr sz="1200"/>
            </a:lvl1pPr>
          </a:lstStyle>
          <a:p>
            <a:fld id="{EB6B6DD2-F770-4817-A14D-25188B1278C2}" type="datetimeFigureOut">
              <a:rPr lang="nl-NL" smtClean="0"/>
              <a:t>25-1-2024</a:t>
            </a:fld>
            <a:endParaRPr lang="nl-NL"/>
          </a:p>
        </p:txBody>
      </p:sp>
      <p:sp>
        <p:nvSpPr>
          <p:cNvPr id="4" name="Tijdelijke aanduiding voor dia-afbeelding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47153"/>
            <a:ext cx="5486400" cy="363858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777193"/>
            <a:ext cx="2971800" cy="46364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777193"/>
            <a:ext cx="2971800" cy="463646"/>
          </a:xfrm>
          <a:prstGeom prst="rect">
            <a:avLst/>
          </a:prstGeom>
        </p:spPr>
        <p:txBody>
          <a:bodyPr vert="horz" lIns="91440" tIns="45720" rIns="91440" bIns="45720" rtlCol="0" anchor="b"/>
          <a:lstStyle>
            <a:lvl1pPr algn="r">
              <a:defRPr sz="1200"/>
            </a:lvl1pPr>
          </a:lstStyle>
          <a:p>
            <a:fld id="{1903A0FC-0931-4464-AB05-74036ED5EAD8}" type="slidenum">
              <a:rPr lang="nl-NL" smtClean="0"/>
              <a:t>‹nr.›</a:t>
            </a:fld>
            <a:endParaRPr lang="nl-NL"/>
          </a:p>
        </p:txBody>
      </p:sp>
    </p:spTree>
    <p:extLst>
      <p:ext uri="{BB962C8B-B14F-4D97-AF65-F5344CB8AC3E}">
        <p14:creationId xmlns:p14="http://schemas.microsoft.com/office/powerpoint/2010/main" val="327120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2</a:t>
            </a:fld>
            <a:endParaRPr lang="en-US"/>
          </a:p>
        </p:txBody>
      </p:sp>
    </p:spTree>
    <p:extLst>
      <p:ext uri="{BB962C8B-B14F-4D97-AF65-F5344CB8AC3E}">
        <p14:creationId xmlns:p14="http://schemas.microsoft.com/office/powerpoint/2010/main" val="369764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11</a:t>
            </a:fld>
            <a:endParaRPr lang="en-US"/>
          </a:p>
        </p:txBody>
      </p:sp>
    </p:spTree>
    <p:extLst>
      <p:ext uri="{BB962C8B-B14F-4D97-AF65-F5344CB8AC3E}">
        <p14:creationId xmlns:p14="http://schemas.microsoft.com/office/powerpoint/2010/main" val="346004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12</a:t>
            </a:fld>
            <a:endParaRPr lang="en-US"/>
          </a:p>
        </p:txBody>
      </p:sp>
    </p:spTree>
    <p:extLst>
      <p:ext uri="{BB962C8B-B14F-4D97-AF65-F5344CB8AC3E}">
        <p14:creationId xmlns:p14="http://schemas.microsoft.com/office/powerpoint/2010/main" val="6565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DE51C25-37B8-455A-8069-00843DCFB766}" type="slidenum">
              <a:rPr lang="en-US" smtClean="0"/>
              <a:pPr/>
              <a:t>15</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nl-NL"/>
          </a:p>
        </p:txBody>
      </p:sp>
    </p:spTree>
    <p:extLst>
      <p:ext uri="{BB962C8B-B14F-4D97-AF65-F5344CB8AC3E}">
        <p14:creationId xmlns:p14="http://schemas.microsoft.com/office/powerpoint/2010/main" val="28969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399C21B-1A7B-4ED9-A177-06753D6476BC}" type="slidenum">
              <a:rPr lang="en-US" smtClean="0"/>
              <a:pPr/>
              <a:t>16</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nl-NL"/>
          </a:p>
        </p:txBody>
      </p:sp>
    </p:spTree>
    <p:extLst>
      <p:ext uri="{BB962C8B-B14F-4D97-AF65-F5344CB8AC3E}">
        <p14:creationId xmlns:p14="http://schemas.microsoft.com/office/powerpoint/2010/main" val="36876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399C21B-1A7B-4ED9-A177-06753D6476BC}" type="slidenum">
              <a:rPr lang="en-US" smtClean="0"/>
              <a:pPr/>
              <a:t>17</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nl-NL"/>
          </a:p>
        </p:txBody>
      </p:sp>
    </p:spTree>
    <p:extLst>
      <p:ext uri="{BB962C8B-B14F-4D97-AF65-F5344CB8AC3E}">
        <p14:creationId xmlns:p14="http://schemas.microsoft.com/office/powerpoint/2010/main" val="2061202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2D6FEB-C54A-445A-8756-7626C6E82C25}" type="slidenum">
              <a:rPr lang="nl-NL" smtClean="0"/>
              <a:pPr/>
              <a:t>33</a:t>
            </a:fld>
            <a:endParaRPr lang="nl-NL"/>
          </a:p>
        </p:txBody>
      </p:sp>
    </p:spTree>
    <p:extLst>
      <p:ext uri="{BB962C8B-B14F-4D97-AF65-F5344CB8AC3E}">
        <p14:creationId xmlns:p14="http://schemas.microsoft.com/office/powerpoint/2010/main" val="320482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FB3D597-F79E-4DC8-99D0-0FBF2FC0C1F6}" type="slidenum">
              <a:rPr lang="nl-NL" smtClean="0"/>
              <a:t>34</a:t>
            </a:fld>
            <a:endParaRPr lang="nl-NL"/>
          </a:p>
        </p:txBody>
      </p:sp>
    </p:spTree>
    <p:extLst>
      <p:ext uri="{BB962C8B-B14F-4D97-AF65-F5344CB8AC3E}">
        <p14:creationId xmlns:p14="http://schemas.microsoft.com/office/powerpoint/2010/main" val="327184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0" i="0" dirty="0">
                <a:solidFill>
                  <a:srgbClr val="1E1414"/>
                </a:solidFill>
                <a:effectLst/>
                <a:latin typeface="Roboto" panose="02000000000000000000" pitchFamily="2" charset="0"/>
              </a:rPr>
              <a:t>Als je informatica kiest, dan kies je ervoor om zelfstandig te werken tijdens de bijeenkomsten en ook daarbuiten. </a:t>
            </a:r>
          </a:p>
          <a:p>
            <a:pPr algn="l"/>
            <a:endParaRPr lang="nl-NL" sz="1200" b="0" i="0" dirty="0">
              <a:solidFill>
                <a:srgbClr val="1E1414"/>
              </a:solidFill>
              <a:effectLst/>
              <a:latin typeface="Roboto" panose="02000000000000000000" pitchFamily="2" charset="0"/>
            </a:endParaRPr>
          </a:p>
          <a:p>
            <a:pPr algn="l"/>
            <a:r>
              <a:rPr lang="nl-NL" sz="1200" b="0" i="0" dirty="0">
                <a:solidFill>
                  <a:srgbClr val="1E1414"/>
                </a:solidFill>
                <a:effectLst/>
                <a:latin typeface="Roboto" panose="02000000000000000000" pitchFamily="2" charset="0"/>
              </a:rPr>
              <a:t>Je vindt het leuk om met computers te werken, dingen uit te vogelen, op internet rond te neuzen en te puzzelen als je de oplossing niet zo gauw weet. Een beetje doorzettingsvermogen komt bij dit vak goed van pas. Je hoeft geen wiskundige te zijn, maar enig wiskundig inzicht en logisch kunnen nadenken is wel een pré.</a:t>
            </a:r>
          </a:p>
          <a:p>
            <a:pPr algn="l"/>
            <a:r>
              <a:rPr lang="nl-NL" sz="1200" b="0" i="0" dirty="0">
                <a:solidFill>
                  <a:srgbClr val="1E1414"/>
                </a:solidFill>
                <a:effectLst/>
                <a:latin typeface="Roboto" panose="02000000000000000000" pitchFamily="2" charset="0"/>
              </a:rPr>
              <a:t>Daarnaast is het ook belangrijk om samen te werken. Veel ICT-projecten komen namelijk samen met andere mensen tot stand: informatica is meer dan techniek. Bij verschillende modules pak je samen met anderen een project aan.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37</a:t>
            </a:fld>
            <a:endParaRPr lang="en-GB"/>
          </a:p>
        </p:txBody>
      </p:sp>
    </p:spTree>
    <p:extLst>
      <p:ext uri="{BB962C8B-B14F-4D97-AF65-F5344CB8AC3E}">
        <p14:creationId xmlns:p14="http://schemas.microsoft.com/office/powerpoint/2010/main" val="240880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130 interesse &lt;&gt;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81A9-0C9E-4D3A-A28B-AC4E168A57BC}" type="slidenum">
              <a:rPr kumimoji="0" lang="en-GB" sz="1200" b="0" i="0" u="none" strike="noStrike" kern="1200" cap="none" spc="0" normalizeH="0" baseline="0" noProof="0" smtClean="0">
                <a:ln>
                  <a:noFill/>
                </a:ln>
                <a:solidFill>
                  <a:prstClr val="black"/>
                </a:solidFill>
                <a:effectLst/>
                <a:uLnTx/>
                <a:uFillTx/>
                <a:latin typeface="Merriweather Regular" panose="02060503050406030704" pitchFamily="18"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Merriweather Regular" panose="02060503050406030704" pitchFamily="18" charset="77"/>
              <a:ea typeface="+mn-ea"/>
              <a:cs typeface="+mn-cs"/>
            </a:endParaRPr>
          </a:p>
        </p:txBody>
      </p:sp>
    </p:spTree>
    <p:extLst>
      <p:ext uri="{BB962C8B-B14F-4D97-AF65-F5344CB8AC3E}">
        <p14:creationId xmlns:p14="http://schemas.microsoft.com/office/powerpoint/2010/main" val="4064713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pPr algn="l"/>
            <a:r>
              <a:rPr lang="nl-NL" sz="1400" b="0" i="0">
                <a:solidFill>
                  <a:srgbClr val="111111"/>
                </a:solidFill>
                <a:effectLst/>
                <a:latin typeface="Open Sans" panose="020B0606030504020204" pitchFamily="34" charset="0"/>
              </a:rPr>
              <a:t>Informatica van Co-Teach Informatica bestaat uit 2 delen: Het kernprogramma en het de keuzedelen.</a:t>
            </a:r>
          </a:p>
          <a:p>
            <a:pPr algn="l"/>
            <a:endParaRPr lang="nl-NL" sz="1400" b="0" i="0">
              <a:solidFill>
                <a:srgbClr val="111111"/>
              </a:solidFill>
              <a:effectLst/>
              <a:latin typeface="Open Sans" panose="020B0606030504020204" pitchFamily="34" charset="0"/>
            </a:endParaRPr>
          </a:p>
          <a:p>
            <a:pPr algn="l"/>
            <a:endParaRPr lang="nl-NL" sz="1400" b="0" i="0">
              <a:solidFill>
                <a:srgbClr val="111111"/>
              </a:solidFill>
              <a:effectLst/>
              <a:latin typeface="Open Sans" panose="020B0606030504020204" pitchFamily="34" charset="0"/>
            </a:endParaRPr>
          </a:p>
          <a:p>
            <a:pPr algn="l"/>
            <a:r>
              <a:rPr lang="nl-NL" sz="1400" b="0" i="0">
                <a:solidFill>
                  <a:srgbClr val="111111"/>
                </a:solidFill>
                <a:effectLst/>
                <a:latin typeface="Open Sans" panose="020B0606030504020204" pitchFamily="34" charset="0"/>
              </a:rPr>
              <a:t>Bij Co-Teach informatica werk bij de havo 2 jaar aan de online leerlijn en krijg je gastlessen van mensen uit het bedrijfsleven, bij vwo is dat 3 jaar.</a:t>
            </a:r>
          </a:p>
          <a:p>
            <a:pPr algn="l"/>
            <a:r>
              <a:rPr lang="nl-NL" sz="1400" b="0" i="0">
                <a:solidFill>
                  <a:srgbClr val="111111"/>
                </a:solidFill>
                <a:effectLst/>
                <a:latin typeface="Open Sans" panose="020B0606030504020204" pitchFamily="34" charset="0"/>
              </a:rPr>
              <a:t>In het examenjaar sluit je in het derde kwartaal af met een </a:t>
            </a:r>
            <a:r>
              <a:rPr lang="nl-NL" sz="1400" b="0" i="1">
                <a:solidFill>
                  <a:srgbClr val="111111"/>
                </a:solidFill>
                <a:effectLst/>
                <a:latin typeface="Open Sans" panose="020B0606030504020204" pitchFamily="34" charset="0"/>
              </a:rPr>
              <a:t>school examen</a:t>
            </a:r>
            <a:r>
              <a:rPr lang="nl-NL" sz="1400" b="0" i="0">
                <a:solidFill>
                  <a:srgbClr val="111111"/>
                </a:solidFill>
                <a:effectLst/>
                <a:latin typeface="Open Sans" panose="020B0606030504020204" pitchFamily="34" charset="0"/>
              </a:rPr>
              <a:t>. Er is geen centraal schriftelijk eind examen voor informatica.</a:t>
            </a:r>
          </a:p>
          <a:p>
            <a:pPr algn="l"/>
            <a:endParaRPr lang="nl-NL" sz="1400" b="0" i="0">
              <a:solidFill>
                <a:srgbClr val="111111"/>
              </a:solidFill>
              <a:effectLst/>
              <a:latin typeface="Open Sans" panose="020B0606030504020204" pitchFamily="34" charset="0"/>
            </a:endParaRPr>
          </a:p>
          <a:p>
            <a:pPr algn="l"/>
            <a:endParaRPr lang="nl-NL" sz="1400" b="0" i="0">
              <a:solidFill>
                <a:srgbClr val="111111"/>
              </a:solidFill>
              <a:effectLst/>
              <a:latin typeface="Open Sans" panose="020B0606030504020204" pitchFamily="34" charset="0"/>
            </a:endParaRPr>
          </a:p>
          <a:p>
            <a:pPr algn="l"/>
            <a:r>
              <a:rPr lang="nl-NL" sz="1400" b="0" i="0">
                <a:solidFill>
                  <a:srgbClr val="111111"/>
                </a:solidFill>
                <a:effectLst/>
                <a:latin typeface="Open Sans" panose="020B0606030504020204" pitchFamily="34" charset="0"/>
              </a:rPr>
              <a:t>Zoals gezegd</a:t>
            </a:r>
          </a:p>
          <a:p>
            <a:pPr algn="l"/>
            <a:r>
              <a:rPr lang="nl-NL" sz="1400" b="0" i="0">
                <a:solidFill>
                  <a:srgbClr val="111111"/>
                </a:solidFill>
                <a:effectLst/>
                <a:latin typeface="Open Sans" panose="020B0606030504020204" pitchFamily="34" charset="0"/>
              </a:rPr>
              <a:t>Informatica is niet alleen een theoretisch vak, maar vooral een praktisch vak waarbij je onderzoekt, bedenkt, maakt en doet. Dat doe je niet alleen, maar ook samen. Samenwerken is een vaardigheid die je overal kunt toepassen, wat je keuzes in de toekomst ook zijn.</a:t>
            </a:r>
          </a:p>
          <a:p>
            <a:pPr algn="l"/>
            <a:r>
              <a:rPr lang="nl-NL" sz="1400" b="0" i="0">
                <a:solidFill>
                  <a:srgbClr val="111111"/>
                </a:solidFill>
                <a:effectLst/>
                <a:latin typeface="Open Sans" panose="020B0606030504020204" pitchFamily="34" charset="0"/>
              </a:rPr>
              <a:t>Kortom, informatica is een actueel, boeiend en breed vak dat elke leerling zou moeten kunnen volgen. zijn.</a:t>
            </a:r>
          </a:p>
          <a:p>
            <a:pPr algn="l"/>
            <a:endParaRPr lang="nl-NL" sz="1400" b="0" i="0">
              <a:solidFill>
                <a:srgbClr val="111111"/>
              </a:solidFill>
              <a:effectLst/>
              <a:latin typeface="Open Sans" panose="020B0606030504020204" pitchFamily="34" charset="0"/>
            </a:endParaRPr>
          </a:p>
          <a:p>
            <a:endParaRPr lang="nl-NL" sz="140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81A9-0C9E-4D3A-A28B-AC4E168A57BC}" type="slidenum">
              <a:rPr kumimoji="0" lang="en-GB" sz="1200" b="0" i="0" u="none" strike="noStrike" kern="1200" cap="none" spc="0" normalizeH="0" baseline="0" noProof="0" smtClean="0">
                <a:ln>
                  <a:noFill/>
                </a:ln>
                <a:solidFill>
                  <a:prstClr val="black"/>
                </a:solidFill>
                <a:effectLst/>
                <a:uLnTx/>
                <a:uFillTx/>
                <a:latin typeface="Merriweather Regular" panose="02060503050406030704" pitchFamily="18"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Merriweather Regular" panose="02060503050406030704" pitchFamily="18" charset="77"/>
              <a:ea typeface="+mn-ea"/>
              <a:cs typeface="+mn-cs"/>
            </a:endParaRPr>
          </a:p>
        </p:txBody>
      </p:sp>
    </p:spTree>
    <p:extLst>
      <p:ext uri="{BB962C8B-B14F-4D97-AF65-F5344CB8AC3E}">
        <p14:creationId xmlns:p14="http://schemas.microsoft.com/office/powerpoint/2010/main" val="63323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7F65F29-9D3B-4E96-A4CA-B6E29AA41097}" type="slidenum">
              <a:rPr lang="en-US" smtClean="0"/>
              <a:pPr/>
              <a:t>3</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nl-NL"/>
          </a:p>
        </p:txBody>
      </p:sp>
    </p:spTree>
    <p:extLst>
      <p:ext uri="{BB962C8B-B14F-4D97-AF65-F5344CB8AC3E}">
        <p14:creationId xmlns:p14="http://schemas.microsoft.com/office/powerpoint/2010/main" val="89505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81A9-0C9E-4D3A-A28B-AC4E168A57BC}" type="slidenum">
              <a:rPr kumimoji="0" lang="en-GB" sz="1200" b="0" i="0" u="none" strike="noStrike" kern="1200" cap="none" spc="0" normalizeH="0" baseline="0" noProof="0" smtClean="0">
                <a:ln>
                  <a:noFill/>
                </a:ln>
                <a:solidFill>
                  <a:prstClr val="black"/>
                </a:solidFill>
                <a:effectLst/>
                <a:uLnTx/>
                <a:uFillTx/>
                <a:latin typeface="Merriweather Regular" panose="02060503050406030704" pitchFamily="18"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Merriweather Regular" panose="02060503050406030704" pitchFamily="18" charset="77"/>
              <a:ea typeface="+mn-ea"/>
              <a:cs typeface="+mn-cs"/>
            </a:endParaRPr>
          </a:p>
        </p:txBody>
      </p:sp>
    </p:spTree>
    <p:extLst>
      <p:ext uri="{BB962C8B-B14F-4D97-AF65-F5344CB8AC3E}">
        <p14:creationId xmlns:p14="http://schemas.microsoft.com/office/powerpoint/2010/main" val="901820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130 interesse &lt;&gt;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81A9-0C9E-4D3A-A28B-AC4E168A57BC}" type="slidenum">
              <a:rPr kumimoji="0" lang="en-GB" sz="1200" b="0" i="0" u="none" strike="noStrike" kern="1200" cap="none" spc="0" normalizeH="0" baseline="0" noProof="0" smtClean="0">
                <a:ln>
                  <a:noFill/>
                </a:ln>
                <a:solidFill>
                  <a:prstClr val="black"/>
                </a:solidFill>
                <a:effectLst/>
                <a:uLnTx/>
                <a:uFillTx/>
                <a:latin typeface="Merriweather Regular" panose="02060503050406030704" pitchFamily="18"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Merriweather Regular" panose="02060503050406030704" pitchFamily="18" charset="77"/>
              <a:ea typeface="+mn-ea"/>
              <a:cs typeface="+mn-cs"/>
            </a:endParaRPr>
          </a:p>
        </p:txBody>
      </p:sp>
    </p:spTree>
    <p:extLst>
      <p:ext uri="{BB962C8B-B14F-4D97-AF65-F5344CB8AC3E}">
        <p14:creationId xmlns:p14="http://schemas.microsoft.com/office/powerpoint/2010/main" val="27019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E311B1-EAA9-497E-918C-103FA101F55A}" type="slidenum">
              <a:rPr lang="nl-NL" smtClean="0"/>
              <a:t>4</a:t>
            </a:fld>
            <a:endParaRPr lang="nl-NL" dirty="0"/>
          </a:p>
        </p:txBody>
      </p:sp>
    </p:spTree>
    <p:extLst>
      <p:ext uri="{BB962C8B-B14F-4D97-AF65-F5344CB8AC3E}">
        <p14:creationId xmlns:p14="http://schemas.microsoft.com/office/powerpoint/2010/main" val="1799661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5</a:t>
            </a:fld>
            <a:endParaRPr lang="en-US"/>
          </a:p>
        </p:txBody>
      </p:sp>
    </p:spTree>
    <p:extLst>
      <p:ext uri="{BB962C8B-B14F-4D97-AF65-F5344CB8AC3E}">
        <p14:creationId xmlns:p14="http://schemas.microsoft.com/office/powerpoint/2010/main" val="277060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6</a:t>
            </a:fld>
            <a:endParaRPr lang="en-US"/>
          </a:p>
        </p:txBody>
      </p:sp>
    </p:spTree>
    <p:extLst>
      <p:ext uri="{BB962C8B-B14F-4D97-AF65-F5344CB8AC3E}">
        <p14:creationId xmlns:p14="http://schemas.microsoft.com/office/powerpoint/2010/main" val="57511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7</a:t>
            </a:fld>
            <a:endParaRPr lang="en-US"/>
          </a:p>
        </p:txBody>
      </p:sp>
    </p:spTree>
    <p:extLst>
      <p:ext uri="{BB962C8B-B14F-4D97-AF65-F5344CB8AC3E}">
        <p14:creationId xmlns:p14="http://schemas.microsoft.com/office/powerpoint/2010/main" val="277564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0975346-E8DE-448B-8103-CD60719D59C9}" type="slidenum">
              <a:rPr lang="en-US" smtClean="0"/>
              <a:pPr/>
              <a:t>8</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nl-NL"/>
          </a:p>
        </p:txBody>
      </p:sp>
    </p:spTree>
    <p:extLst>
      <p:ext uri="{BB962C8B-B14F-4D97-AF65-F5344CB8AC3E}">
        <p14:creationId xmlns:p14="http://schemas.microsoft.com/office/powerpoint/2010/main" val="251664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9</a:t>
            </a:fld>
            <a:endParaRPr lang="en-US"/>
          </a:p>
        </p:txBody>
      </p:sp>
    </p:spTree>
    <p:extLst>
      <p:ext uri="{BB962C8B-B14F-4D97-AF65-F5344CB8AC3E}">
        <p14:creationId xmlns:p14="http://schemas.microsoft.com/office/powerpoint/2010/main" val="104382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0AF6CF93-1B96-4C78-B655-F35FE73EA723}" type="slidenum">
              <a:rPr lang="en-US"/>
              <a:pPr>
                <a:defRPr/>
              </a:pPr>
              <a:t>10</a:t>
            </a:fld>
            <a:endParaRPr lang="en-US"/>
          </a:p>
        </p:txBody>
      </p:sp>
    </p:spTree>
    <p:extLst>
      <p:ext uri="{BB962C8B-B14F-4D97-AF65-F5344CB8AC3E}">
        <p14:creationId xmlns:p14="http://schemas.microsoft.com/office/powerpoint/2010/main" val="3921333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1BAF9-0B17-468B-8CEC-CCBB62EA2CAC}"/>
              </a:ext>
            </a:extLst>
          </p:cNvPr>
          <p:cNvSpPr>
            <a:spLocks noGrp="1"/>
          </p:cNvSpPr>
          <p:nvPr>
            <p:ph type="ctrTitle"/>
          </p:nvPr>
        </p:nvSpPr>
        <p:spPr>
          <a:xfrm>
            <a:off x="3103418" y="445044"/>
            <a:ext cx="8250382" cy="1194955"/>
          </a:xfrm>
          <a:prstGeom prst="rect">
            <a:avLst/>
          </a:prstGeom>
        </p:spPr>
        <p:txBody>
          <a:bodyPr anchor="b"/>
          <a:lstStyle>
            <a:lvl1pPr algn="ctr">
              <a:defRPr sz="6000"/>
            </a:lvl1pPr>
          </a:lstStyle>
          <a:p>
            <a:r>
              <a:rPr lang="nl-NL"/>
              <a:t>Klik om stijl te bewerken</a:t>
            </a:r>
            <a:endParaRPr lang="nl-NL" dirty="0"/>
          </a:p>
        </p:txBody>
      </p:sp>
      <p:sp>
        <p:nvSpPr>
          <p:cNvPr id="3" name="Ondertitel 2">
            <a:extLst>
              <a:ext uri="{FF2B5EF4-FFF2-40B4-BE49-F238E27FC236}">
                <a16:creationId xmlns:a16="http://schemas.microsoft.com/office/drawing/2014/main" id="{40F65E4C-CD70-478E-B043-6DB540103DEA}"/>
              </a:ext>
            </a:extLst>
          </p:cNvPr>
          <p:cNvSpPr>
            <a:spLocks noGrp="1"/>
          </p:cNvSpPr>
          <p:nvPr>
            <p:ph type="subTitle" idx="1"/>
          </p:nvPr>
        </p:nvSpPr>
        <p:spPr>
          <a:xfrm>
            <a:off x="1607128" y="1880755"/>
            <a:ext cx="9144000" cy="38698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367063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FFECE-CD8F-4C7B-8E03-6902A3EFFD41}"/>
              </a:ext>
            </a:extLst>
          </p:cNvPr>
          <p:cNvSpPr>
            <a:spLocks noGrp="1"/>
          </p:cNvSpPr>
          <p:nvPr>
            <p:ph type="title"/>
          </p:nvPr>
        </p:nvSpPr>
        <p:spPr>
          <a:xfrm>
            <a:off x="3238500" y="365125"/>
            <a:ext cx="81153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7C09D99-0556-4CFE-94FE-C734857C1C3E}"/>
              </a:ext>
            </a:extLst>
          </p:cNvPr>
          <p:cNvSpPr>
            <a:spLocks noGrp="1"/>
          </p:cNvSpPr>
          <p:nvPr>
            <p:ph type="body" orient="vert" idx="1"/>
          </p:nvPr>
        </p:nvSpPr>
        <p:spPr/>
        <p:txBody>
          <a:bodyPr vert="eaVert"/>
          <a:lstStyle/>
          <a:p>
            <a:pPr lvl="0"/>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9DE8A785-5A37-4ED2-8A1B-659A60F5EC62}"/>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5" name="Tijdelijke aanduiding voor voettekst 4">
            <a:extLst>
              <a:ext uri="{FF2B5EF4-FFF2-40B4-BE49-F238E27FC236}">
                <a16:creationId xmlns:a16="http://schemas.microsoft.com/office/drawing/2014/main" id="{F3EA1E26-B97D-4191-BE19-02FB32707FD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75964F07-628E-4007-9F1A-DE3388E80AEA}"/>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427773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CC4B4F2-B3F1-4E5E-A332-46B4AA266CA9}"/>
              </a:ext>
            </a:extLst>
          </p:cNvPr>
          <p:cNvSpPr>
            <a:spLocks noGrp="1"/>
          </p:cNvSpPr>
          <p:nvPr>
            <p:ph type="title" orient="vert"/>
          </p:nvPr>
        </p:nvSpPr>
        <p:spPr>
          <a:xfrm>
            <a:off x="8724900" y="1808017"/>
            <a:ext cx="2628900" cy="4368946"/>
          </a:xfrm>
          <a:prstGeom prst="rect">
            <a:avLst/>
          </a:prstGeom>
        </p:spPr>
        <p:txBody>
          <a:bodyPr vert="eaVert"/>
          <a:lstStyle/>
          <a:p>
            <a:r>
              <a:rPr lang="nl-NL"/>
              <a:t>Klik om stijl te bewerken</a:t>
            </a:r>
            <a:endParaRPr lang="nl-NL" dirty="0"/>
          </a:p>
        </p:txBody>
      </p:sp>
      <p:sp>
        <p:nvSpPr>
          <p:cNvPr id="3" name="Tijdelijke aanduiding voor verticale tekst 2">
            <a:extLst>
              <a:ext uri="{FF2B5EF4-FFF2-40B4-BE49-F238E27FC236}">
                <a16:creationId xmlns:a16="http://schemas.microsoft.com/office/drawing/2014/main" id="{7009EA87-DDA1-4FB6-9BE1-59AEFDEF1D9C}"/>
              </a:ext>
            </a:extLst>
          </p:cNvPr>
          <p:cNvSpPr>
            <a:spLocks noGrp="1"/>
          </p:cNvSpPr>
          <p:nvPr>
            <p:ph type="body" orient="vert" idx="1"/>
          </p:nvPr>
        </p:nvSpPr>
        <p:spPr>
          <a:xfrm>
            <a:off x="838200" y="1808017"/>
            <a:ext cx="7734300" cy="4368945"/>
          </a:xfrm>
        </p:spPr>
        <p:txBody>
          <a:bodyPr vert="eaVert"/>
          <a:lstStyle/>
          <a:p>
            <a:pPr lvl="0"/>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056DC83C-FEBE-45CA-89B2-45CF2DC0455C}"/>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5" name="Tijdelijke aanduiding voor voettekst 4">
            <a:extLst>
              <a:ext uri="{FF2B5EF4-FFF2-40B4-BE49-F238E27FC236}">
                <a16:creationId xmlns:a16="http://schemas.microsoft.com/office/drawing/2014/main" id="{E6C02B65-1183-48A2-8EEA-34F9E504149B}"/>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6A06B158-B50D-4140-A8D9-EA9104B908B3}"/>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97624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fbeelding links, tekst recht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463" y="371475"/>
            <a:ext cx="7559293" cy="5542308"/>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8" name="Titel 1">
            <a:extLst>
              <a:ext uri="{FF2B5EF4-FFF2-40B4-BE49-F238E27FC236}">
                <a16:creationId xmlns:a16="http://schemas.microsoft.com/office/drawing/2014/main" id="{219C4ACB-0E7C-2E49-975D-15A9366B7B16}"/>
              </a:ext>
            </a:extLst>
          </p:cNvPr>
          <p:cNvSpPr>
            <a:spLocks noGrp="1"/>
          </p:cNvSpPr>
          <p:nvPr>
            <p:ph type="ctrTitle" hasCustomPrompt="1"/>
          </p:nvPr>
        </p:nvSpPr>
        <p:spPr>
          <a:xfrm>
            <a:off x="8239098" y="371475"/>
            <a:ext cx="3615819" cy="1080000"/>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solidFill>
                  <a:srgbClr val="64288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a:t>Titel</a:t>
            </a:r>
          </a:p>
        </p:txBody>
      </p:sp>
      <p:sp>
        <p:nvSpPr>
          <p:cNvPr id="3" name="Tijdelijke aanduiding voor tekst 2">
            <a:extLst>
              <a:ext uri="{FF2B5EF4-FFF2-40B4-BE49-F238E27FC236}">
                <a16:creationId xmlns:a16="http://schemas.microsoft.com/office/drawing/2014/main" id="{F82AB650-E7FC-9C49-B3D3-F4866960771A}"/>
              </a:ext>
            </a:extLst>
          </p:cNvPr>
          <p:cNvSpPr>
            <a:spLocks noGrp="1"/>
          </p:cNvSpPr>
          <p:nvPr>
            <p:ph type="body" sz="quarter" idx="10" hasCustomPrompt="1"/>
          </p:nvPr>
        </p:nvSpPr>
        <p:spPr>
          <a:xfrm>
            <a:off x="8239097" y="1627632"/>
            <a:ext cx="3616441" cy="4286151"/>
          </a:xfrm>
          <a:prstGeom prst="rect">
            <a:avLst/>
          </a:prstGeom>
        </p:spPr>
        <p:txBody>
          <a:bodyPr bIns="0" anchor="b" anchorCtr="0"/>
          <a:lstStyle>
            <a:lvl1pPr marL="0" marR="0" indent="0" algn="l" defTabSz="914126" rtl="0" eaLnBrk="1" fontAlgn="auto" latinLnBrk="0" hangingPunct="1">
              <a:lnSpc>
                <a:spcPct val="110000"/>
              </a:lnSpc>
              <a:spcBef>
                <a:spcPts val="0"/>
              </a:spcBef>
              <a:spcAft>
                <a:spcPts val="0"/>
              </a:spcAft>
              <a:buClr>
                <a:schemeClr val="tx1"/>
              </a:buClr>
              <a:buSzPct val="80000"/>
              <a:buFont typeface="Arial" panose="020B0604020202020204" pitchFamily="34" charset="0"/>
              <a:buNone/>
              <a:tabLst/>
              <a:defRPr lang="nl-NL" sz="2199"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a:t>Pos mos </a:t>
            </a:r>
            <a:r>
              <a:rPr lang="nl-NL" noProof="0" err="1"/>
              <a:t>sed</a:t>
            </a:r>
            <a:r>
              <a:rPr lang="nl-NL" noProof="0"/>
              <a:t> </a:t>
            </a:r>
            <a:r>
              <a:rPr lang="nl-NL" noProof="0" err="1"/>
              <a:t>ulpa</a:t>
            </a:r>
            <a:r>
              <a:rPr lang="nl-NL" noProof="0"/>
              <a:t> </a:t>
            </a:r>
            <a:r>
              <a:rPr lang="nl-NL" noProof="0" err="1"/>
              <a:t>vitas</a:t>
            </a:r>
            <a:br>
              <a:rPr lang="nl-NL" noProof="0"/>
            </a:b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a:t>
            </a:r>
            <a:r>
              <a:rPr lang="nl-NL" noProof="0"/>
              <a:t>. </a:t>
            </a:r>
            <a:br>
              <a:rPr lang="nl-NL" noProof="0"/>
            </a:br>
            <a:r>
              <a:rPr lang="nl-NL" noProof="0"/>
              <a:t>&lt;Max. 40 woorden&gt; </a:t>
            </a:r>
          </a:p>
        </p:txBody>
      </p:sp>
      <p:sp>
        <p:nvSpPr>
          <p:cNvPr id="11" name="Slide Number Placeholder 5">
            <a:extLst>
              <a:ext uri="{FF2B5EF4-FFF2-40B4-BE49-F238E27FC236}">
                <a16:creationId xmlns:a16="http://schemas.microsoft.com/office/drawing/2014/main" id="{137B5D16-162A-554F-A61D-A7E52C727E7D}"/>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6D22F896-40B5-4ADD-8801-0D06FADFA095}" type="slidenum">
              <a:rPr lang="en-US" smtClean="0"/>
              <a:pPr/>
              <a:t>‹nr.›</a:t>
            </a:fld>
            <a:endParaRPr lang="en-US"/>
          </a:p>
        </p:txBody>
      </p:sp>
      <p:sp>
        <p:nvSpPr>
          <p:cNvPr id="12" name="Date Placeholder 3">
            <a:extLst>
              <a:ext uri="{FF2B5EF4-FFF2-40B4-BE49-F238E27FC236}">
                <a16:creationId xmlns:a16="http://schemas.microsoft.com/office/drawing/2014/main" id="{FE3A4D6F-0051-0B4D-BB81-B095A7D20DD1}"/>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A6B5392-721E-564A-BA2F-EAE80BCCE18A}" type="datetime1">
              <a:rPr lang="nl-NL" smtClean="0"/>
              <a:t>25-1-2024</a:t>
            </a:fld>
            <a:endParaRPr lang="en-US"/>
          </a:p>
        </p:txBody>
      </p:sp>
      <p:sp>
        <p:nvSpPr>
          <p:cNvPr id="13" name="Tijdelijke aanduiding voor tekst 8">
            <a:extLst>
              <a:ext uri="{FF2B5EF4-FFF2-40B4-BE49-F238E27FC236}">
                <a16:creationId xmlns:a16="http://schemas.microsoft.com/office/drawing/2014/main" id="{F495A5A0-0122-8847-A661-682AEC568F92}"/>
              </a:ext>
            </a:extLst>
          </p:cNvPr>
          <p:cNvSpPr>
            <a:spLocks noGrp="1"/>
          </p:cNvSpPr>
          <p:nvPr>
            <p:ph type="body" sz="quarter" idx="14"/>
          </p:nvPr>
        </p:nvSpPr>
        <p:spPr>
          <a:xfrm>
            <a:off x="3914276" y="6153579"/>
            <a:ext cx="5972864"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endParaRPr lang="nl-NL"/>
          </a:p>
        </p:txBody>
      </p:sp>
      <p:pic>
        <p:nvPicPr>
          <p:cNvPr id="2" name="Picture 1" descr="A picture containing drawing&#10;&#10;Description automatically generated">
            <a:extLst>
              <a:ext uri="{FF2B5EF4-FFF2-40B4-BE49-F238E27FC236}">
                <a16:creationId xmlns:a16="http://schemas.microsoft.com/office/drawing/2014/main" id="{2CA0FE78-3195-4288-9AF0-A8D862DF6D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19126" y="6066801"/>
            <a:ext cx="1394187" cy="573048"/>
          </a:xfrm>
          <a:prstGeom prst="rect">
            <a:avLst/>
          </a:prstGeom>
        </p:spPr>
      </p:pic>
    </p:spTree>
    <p:extLst>
      <p:ext uri="{BB962C8B-B14F-4D97-AF65-F5344CB8AC3E}">
        <p14:creationId xmlns:p14="http://schemas.microsoft.com/office/powerpoint/2010/main" val="389396876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Voorblad wit">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2776" y="512911"/>
            <a:ext cx="1852952"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F4D62D96-7CE2-2344-B4CA-17FC5B3B9FCF}" type="datetime1">
              <a:rPr lang="nl-NL" noProof="0" smtClean="0"/>
              <a:t>25-1-2024</a:t>
            </a:fld>
            <a:endParaRPr lang="nl-NL" noProof="0"/>
          </a:p>
        </p:txBody>
      </p:sp>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93189" y="1196750"/>
            <a:ext cx="11371678" cy="4603578"/>
          </a:xfrm>
          <a:prstGeom prst="rect">
            <a:avLst/>
          </a:prstGeom>
        </p:spPr>
        <p:txBody>
          <a:bodyPr anchor="ctr" anchorCtr="0"/>
          <a:lstStyle>
            <a:lvl1pPr algn="l">
              <a:defRPr sz="4099" b="0" i="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l-NL" noProof="0"/>
              <a:t>Plaats hier een titel</a:t>
            </a:r>
            <a:br>
              <a:rPr lang="nl-NL" noProof="0"/>
            </a:br>
            <a:r>
              <a:rPr lang="nl-NL" noProof="0"/>
              <a:t>die de aandacht vraagt</a:t>
            </a:r>
            <a:endParaRPr lang="en-GB"/>
          </a:p>
        </p:txBody>
      </p:sp>
      <p:sp>
        <p:nvSpPr>
          <p:cNvPr id="14" name="Tijdelijke aanduiding voor tekst 30">
            <a:extLst>
              <a:ext uri="{FF2B5EF4-FFF2-40B4-BE49-F238E27FC236}">
                <a16:creationId xmlns:a16="http://schemas.microsoft.com/office/drawing/2014/main" id="{51C6920E-2404-FC40-988B-4BB1412D06ED}"/>
              </a:ext>
            </a:extLst>
          </p:cNvPr>
          <p:cNvSpPr>
            <a:spLocks noGrp="1"/>
          </p:cNvSpPr>
          <p:nvPr>
            <p:ph type="body" sz="quarter" idx="14"/>
          </p:nvPr>
        </p:nvSpPr>
        <p:spPr>
          <a:xfrm>
            <a:off x="2669353" y="501835"/>
            <a:ext cx="6818378" cy="227101"/>
          </a:xfrm>
          <a:prstGeom prst="rect">
            <a:avLst/>
          </a:prstGeom>
        </p:spPr>
        <p:txBody>
          <a:bodyPr/>
          <a:lstStyle>
            <a:lvl1pPr marL="0" marR="0" indent="0" algn="ctr" defTabSz="914126" rtl="0" eaLnBrk="1" fontAlgn="auto" latinLnBrk="0" hangingPunct="1">
              <a:lnSpc>
                <a:spcPct val="110000"/>
              </a:lnSpc>
              <a:spcBef>
                <a:spcPts val="0"/>
              </a:spcBef>
              <a:spcAft>
                <a:spcPts val="0"/>
              </a:spcAft>
              <a:buClrTx/>
              <a:buSzTx/>
              <a:buFont typeface="Arial" pitchFamily="34" charset="0"/>
              <a:buNone/>
              <a:tabLst/>
              <a:defRPr lang="nl-NL" sz="1200" b="0" i="0" u="none" strike="noStrike" cap="all" spc="50" baseline="0" smtClean="0">
                <a:solidFill>
                  <a:srgbClr val="E4037F"/>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nl-NL" noProof="0"/>
          </a:p>
        </p:txBody>
      </p:sp>
      <p:sp>
        <p:nvSpPr>
          <p:cNvPr id="15" name="Tijdelijke aanduiding voor tekst 32">
            <a:extLst>
              <a:ext uri="{FF2B5EF4-FFF2-40B4-BE49-F238E27FC236}">
                <a16:creationId xmlns:a16="http://schemas.microsoft.com/office/drawing/2014/main" id="{E9C4D7DF-C2D6-2444-A1B2-F13AB0C20B3A}"/>
              </a:ext>
            </a:extLst>
          </p:cNvPr>
          <p:cNvSpPr>
            <a:spLocks noGrp="1"/>
          </p:cNvSpPr>
          <p:nvPr>
            <p:ph type="body" sz="quarter" idx="15" hasCustomPrompt="1"/>
          </p:nvPr>
        </p:nvSpPr>
        <p:spPr>
          <a:xfrm>
            <a:off x="3577294" y="5800329"/>
            <a:ext cx="5037413" cy="217169"/>
          </a:xfrm>
          <a:prstGeom prst="rect">
            <a:avLst/>
          </a:prstGeom>
        </p:spPr>
        <p:txBody>
          <a:bodyPr/>
          <a:lstStyle>
            <a:lvl1pPr marL="0" marR="0" indent="0" algn="ctr" defTabSz="914126" rtl="0" eaLnBrk="1" fontAlgn="auto" latinLnBrk="0" hangingPunct="1">
              <a:lnSpc>
                <a:spcPct val="110000"/>
              </a:lnSpc>
              <a:spcBef>
                <a:spcPts val="0"/>
              </a:spcBef>
              <a:spcAft>
                <a:spcPts val="0"/>
              </a:spcAft>
              <a:buClrTx/>
              <a:buSzTx/>
              <a:buFont typeface="Arial" pitchFamily="34" charset="0"/>
              <a:buNone/>
              <a:tabLst/>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817F154B-050E-E24D-A94F-C5AD3C5577AA}"/>
              </a:ext>
            </a:extLst>
          </p:cNvPr>
          <p:cNvSpPr>
            <a:spLocks noGrp="1"/>
          </p:cNvSpPr>
          <p:nvPr>
            <p:ph type="body" sz="quarter" idx="16" hasCustomPrompt="1"/>
          </p:nvPr>
        </p:nvSpPr>
        <p:spPr>
          <a:xfrm>
            <a:off x="3577294" y="6017497"/>
            <a:ext cx="5037413"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a:t>Functie</a:t>
            </a:r>
          </a:p>
        </p:txBody>
      </p:sp>
      <p:pic>
        <p:nvPicPr>
          <p:cNvPr id="3" name="Picture 2" descr="A picture containing drawing&#10;&#10;Description automatically generated">
            <a:extLst>
              <a:ext uri="{FF2B5EF4-FFF2-40B4-BE49-F238E27FC236}">
                <a16:creationId xmlns:a16="http://schemas.microsoft.com/office/drawing/2014/main" id="{1A5B6C1F-3B93-4A1B-8101-6A50482406B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4423" y="158620"/>
            <a:ext cx="2347619" cy="964934"/>
          </a:xfrm>
          <a:prstGeom prst="rect">
            <a:avLst/>
          </a:prstGeom>
        </p:spPr>
      </p:pic>
    </p:spTree>
    <p:extLst>
      <p:ext uri="{BB962C8B-B14F-4D97-AF65-F5344CB8AC3E}">
        <p14:creationId xmlns:p14="http://schemas.microsoft.com/office/powerpoint/2010/main" val="3484770460"/>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ekst links, afbeelding recht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4296244" y="368301"/>
            <a:ext cx="7559293" cy="5534622"/>
          </a:xfrm>
          <a:prstGeom prst="rect">
            <a:avLst/>
          </a:prstGeom>
          <a:solidFill>
            <a:schemeClr val="bg1"/>
          </a:solidFill>
          <a:ln>
            <a:noFill/>
          </a:ln>
        </p:spPr>
        <p:txBody>
          <a:bodyPr anchor="ctr" anchorCtr="0"/>
          <a:lstStyle>
            <a:lvl1pPr algn="ct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338050" y="371475"/>
            <a:ext cx="3634429" cy="1080000"/>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solidFill>
                  <a:srgbClr val="64288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337425" y="1664209"/>
            <a:ext cx="3635053" cy="4238715"/>
          </a:xfrm>
          <a:prstGeom prst="rect">
            <a:avLst/>
          </a:prstGeom>
        </p:spPr>
        <p:txBody>
          <a:bodyPr bIns="0" anchor="b" anchorCtr="0"/>
          <a:lstStyle>
            <a:lvl1pPr marL="0" marR="0" indent="0" algn="l" defTabSz="914126" rtl="0" eaLnBrk="1" fontAlgn="auto" latinLnBrk="0" hangingPunct="1">
              <a:lnSpc>
                <a:spcPct val="110000"/>
              </a:lnSpc>
              <a:spcBef>
                <a:spcPts val="0"/>
              </a:spcBef>
              <a:spcAft>
                <a:spcPts val="0"/>
              </a:spcAft>
              <a:buClrTx/>
              <a:buSzTx/>
              <a:buFont typeface="Arial" pitchFamily="34" charset="0"/>
              <a:buNone/>
              <a:tabLst/>
              <a:defRPr lang="nl-NL" sz="2199" b="0" i="0" smtClean="0">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r>
              <a:rPr lang="nl-NL" noProof="0" err="1"/>
              <a:t>aritat</a:t>
            </a:r>
            <a:r>
              <a:rPr lang="nl-NL" noProof="0"/>
              <a:t> et. </a:t>
            </a:r>
            <a:br>
              <a:rPr lang="nl-NL" noProof="0"/>
            </a:br>
            <a:r>
              <a:rPr lang="nl-NL" noProof="0"/>
              <a:t>&lt;Max. 40 woorden &gt; </a:t>
            </a:r>
          </a:p>
        </p:txBody>
      </p:sp>
      <p:sp>
        <p:nvSpPr>
          <p:cNvPr id="12" name="Slide Number Placeholder 5">
            <a:extLst>
              <a:ext uri="{FF2B5EF4-FFF2-40B4-BE49-F238E27FC236}">
                <a16:creationId xmlns:a16="http://schemas.microsoft.com/office/drawing/2014/main" id="{A11A879A-8AE9-4642-9846-43F9368D37F8}"/>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6D22F896-40B5-4ADD-8801-0D06FADFA095}" type="slidenum">
              <a:rPr lang="en-US" smtClean="0"/>
              <a:pPr/>
              <a:t>‹nr.›</a:t>
            </a:fld>
            <a:endParaRPr lang="en-US"/>
          </a:p>
        </p:txBody>
      </p:sp>
      <p:sp>
        <p:nvSpPr>
          <p:cNvPr id="13" name="Date Placeholder 3">
            <a:extLst>
              <a:ext uri="{FF2B5EF4-FFF2-40B4-BE49-F238E27FC236}">
                <a16:creationId xmlns:a16="http://schemas.microsoft.com/office/drawing/2014/main" id="{43C9BFED-950B-5D44-8647-57915D01AFF6}"/>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FCF1622-BBFD-9E43-8366-C1FFF1F8EF75}" type="datetime1">
              <a:rPr lang="nl-NL" smtClean="0"/>
              <a:t>25-1-2024</a:t>
            </a:fld>
            <a:endParaRPr lang="en-US"/>
          </a:p>
        </p:txBody>
      </p:sp>
      <p:sp>
        <p:nvSpPr>
          <p:cNvPr id="14" name="Tijdelijke aanduiding voor tekst 8">
            <a:extLst>
              <a:ext uri="{FF2B5EF4-FFF2-40B4-BE49-F238E27FC236}">
                <a16:creationId xmlns:a16="http://schemas.microsoft.com/office/drawing/2014/main" id="{12310AB9-BB9D-C744-A142-08E22DF7F204}"/>
              </a:ext>
            </a:extLst>
          </p:cNvPr>
          <p:cNvSpPr>
            <a:spLocks noGrp="1"/>
          </p:cNvSpPr>
          <p:nvPr>
            <p:ph type="body" sz="quarter" idx="14"/>
          </p:nvPr>
        </p:nvSpPr>
        <p:spPr>
          <a:xfrm>
            <a:off x="3914276" y="6153579"/>
            <a:ext cx="5972864"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endParaRPr lang="nl-NL"/>
          </a:p>
        </p:txBody>
      </p:sp>
      <p:pic>
        <p:nvPicPr>
          <p:cNvPr id="2" name="Picture 1" descr="A picture containing drawing&#10;&#10;Description automatically generated">
            <a:extLst>
              <a:ext uri="{FF2B5EF4-FFF2-40B4-BE49-F238E27FC236}">
                <a16:creationId xmlns:a16="http://schemas.microsoft.com/office/drawing/2014/main" id="{1A180EA7-30D4-44AE-96C8-ABC90EE8A47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19126" y="6066801"/>
            <a:ext cx="1394187" cy="573048"/>
          </a:xfrm>
          <a:prstGeom prst="rect">
            <a:avLst/>
          </a:prstGeom>
        </p:spPr>
      </p:pic>
    </p:spTree>
    <p:extLst>
      <p:ext uri="{BB962C8B-B14F-4D97-AF65-F5344CB8AC3E}">
        <p14:creationId xmlns:p14="http://schemas.microsoft.com/office/powerpoint/2010/main" val="2873374387"/>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ullets">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147" y="1196975"/>
            <a:ext cx="7557707" cy="1253617"/>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solidFill>
                  <a:srgbClr val="64288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nl-NL" noProof="0"/>
              <a:t>Titel</a:t>
            </a:r>
          </a:p>
        </p:txBody>
      </p:sp>
      <p:sp>
        <p:nvSpPr>
          <p:cNvPr id="11" name="Slide Number Placeholder 5">
            <a:extLst>
              <a:ext uri="{FF2B5EF4-FFF2-40B4-BE49-F238E27FC236}">
                <a16:creationId xmlns:a16="http://schemas.microsoft.com/office/drawing/2014/main" id="{F785890F-2F70-5B4E-91D5-BFC5A6C2F68E}"/>
              </a:ext>
            </a:extLst>
          </p:cNvPr>
          <p:cNvSpPr>
            <a:spLocks noGrp="1"/>
          </p:cNvSpPr>
          <p:nvPr>
            <p:ph type="sldNum" sz="quarter" idx="12"/>
          </p:nvPr>
        </p:nvSpPr>
        <p:spPr>
          <a:xfrm>
            <a:off x="11141019" y="6153579"/>
            <a:ext cx="636561" cy="374400"/>
          </a:xfrm>
          <a:prstGeom prst="rect">
            <a:avLst/>
          </a:prstGeom>
        </p:spPr>
        <p:txBody>
          <a:bodyPr lIns="0" tIns="0" rIns="0" bIns="0" anchor="ctr" anchorCtr="0"/>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6D22F896-40B5-4ADD-8801-0D06FADFA095}" type="slidenum">
              <a:rPr lang="en-US" smtClean="0"/>
              <a:pPr/>
              <a:t>‹nr.›</a:t>
            </a:fld>
            <a:endParaRPr lang="en-US"/>
          </a:p>
        </p:txBody>
      </p:sp>
      <p:sp>
        <p:nvSpPr>
          <p:cNvPr id="12" name="Date Placeholder 3">
            <a:extLst>
              <a:ext uri="{FF2B5EF4-FFF2-40B4-BE49-F238E27FC236}">
                <a16:creationId xmlns:a16="http://schemas.microsoft.com/office/drawing/2014/main" id="{A5AA9414-3469-7F4E-B761-C24D5BE89DE8}"/>
              </a:ext>
            </a:extLst>
          </p:cNvPr>
          <p:cNvSpPr>
            <a:spLocks noGrp="1"/>
          </p:cNvSpPr>
          <p:nvPr>
            <p:ph type="dt" sz="half" idx="13"/>
          </p:nvPr>
        </p:nvSpPr>
        <p:spPr>
          <a:xfrm>
            <a:off x="10305099" y="6157899"/>
            <a:ext cx="835920" cy="370080"/>
          </a:xfrm>
          <a:prstGeom prst="rect">
            <a:avLst/>
          </a:prstGeom>
        </p:spPr>
        <p:txBody>
          <a:bodyPr lIns="0" tIns="0" rIns="0" bIns="0" anchor="ctr" anchorCtr="0"/>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5C654255-5407-1F42-BC6E-6F7215C8A215}" type="datetime1">
              <a:rPr lang="nl-NL" smtClean="0"/>
              <a:t>25-1-2024</a:t>
            </a:fld>
            <a:endParaRPr lang="en-US"/>
          </a:p>
        </p:txBody>
      </p:sp>
      <p:sp>
        <p:nvSpPr>
          <p:cNvPr id="13" name="Tijdelijke aanduiding voor tekst 8">
            <a:extLst>
              <a:ext uri="{FF2B5EF4-FFF2-40B4-BE49-F238E27FC236}">
                <a16:creationId xmlns:a16="http://schemas.microsoft.com/office/drawing/2014/main" id="{8641AF80-3F9E-5F41-9FC0-4A62126AE3F8}"/>
              </a:ext>
            </a:extLst>
          </p:cNvPr>
          <p:cNvSpPr>
            <a:spLocks noGrp="1"/>
          </p:cNvSpPr>
          <p:nvPr>
            <p:ph type="body" sz="quarter" idx="14"/>
          </p:nvPr>
        </p:nvSpPr>
        <p:spPr>
          <a:xfrm>
            <a:off x="3914276" y="6153579"/>
            <a:ext cx="5972864" cy="399492"/>
          </a:xfrm>
          <a:prstGeom prst="rect">
            <a:avLst/>
          </a:prstGeom>
        </p:spPr>
        <p:txBody>
          <a:bodyPr lIns="0" tIns="0" rIns="0" bIns="0" anchor="ctr" anchorCtr="0"/>
          <a:lstStyle>
            <a:lvl1pPr algn="r">
              <a:defRPr lang="nl-NL" sz="120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gn="r"/>
            <a:endParaRPr lang="nl-NL"/>
          </a:p>
        </p:txBody>
      </p:sp>
      <p:sp>
        <p:nvSpPr>
          <p:cNvPr id="8" name="Tijdelijke aanduiding voor tekst 2">
            <a:extLst>
              <a:ext uri="{FF2B5EF4-FFF2-40B4-BE49-F238E27FC236}">
                <a16:creationId xmlns:a16="http://schemas.microsoft.com/office/drawing/2014/main" id="{07512B20-AEAB-ED4D-913E-F86A9F66DD66}"/>
              </a:ext>
            </a:extLst>
          </p:cNvPr>
          <p:cNvSpPr>
            <a:spLocks noGrp="1"/>
          </p:cNvSpPr>
          <p:nvPr>
            <p:ph type="body" sz="quarter" idx="10" hasCustomPrompt="1"/>
          </p:nvPr>
        </p:nvSpPr>
        <p:spPr>
          <a:xfrm>
            <a:off x="2317147" y="2450593"/>
            <a:ext cx="7557707" cy="3443316"/>
          </a:xfrm>
          <a:prstGeom prst="rect">
            <a:avLst/>
          </a:prstGeom>
        </p:spPr>
        <p:txBody>
          <a:bodyPr/>
          <a:lstStyle>
            <a:lvl1pPr marL="450715" marR="0" indent="-450715" algn="l" defTabSz="914126" rtl="0" eaLnBrk="1" fontAlgn="auto" latinLnBrk="0" hangingPunct="1">
              <a:lnSpc>
                <a:spcPct val="110000"/>
              </a:lnSpc>
              <a:spcBef>
                <a:spcPts val="0"/>
              </a:spcBef>
              <a:spcAft>
                <a:spcPts val="0"/>
              </a:spcAft>
              <a:buClr>
                <a:srgbClr val="E4037F"/>
              </a:buClr>
              <a:buSzTx/>
              <a:buFont typeface="Arial" panose="020B0604020202020204" pitchFamily="34" charset="0"/>
              <a:buChar char="•"/>
              <a:tabLst>
                <a:tab pos="888733" algn="l"/>
                <a:tab pos="1452127" algn="l"/>
              </a:tabLst>
              <a:defRPr lang="nl-NL" sz="2199"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803034" indent="-309470">
              <a:spcBef>
                <a:spcPts val="600"/>
              </a:spcBef>
              <a:buClr>
                <a:srgbClr val="E4037F"/>
              </a:buClr>
              <a:buFont typeface="Arial" panose="020B0604020202020204" pitchFamily="34" charset="0"/>
              <a:buChar char="•"/>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2pPr>
            <a:lvl3pPr marL="1114091" indent="-311057">
              <a:lnSpc>
                <a:spcPct val="100000"/>
              </a:lnSpc>
              <a:spcBef>
                <a:spcPts val="600"/>
              </a:spcBef>
              <a:buClr>
                <a:srgbClr val="E4037F"/>
              </a:buClr>
              <a:buFont typeface="Arial" panose="020B0604020202020204" pitchFamily="34" charset="0"/>
              <a:buChar char="•"/>
              <a:tabLst/>
              <a:defRPr lang="nl-NL" sz="2199" b="0" i="0" kern="1200" baseline="0" noProof="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466410" indent="-311057">
              <a:spcBef>
                <a:spcPts val="600"/>
              </a:spcBef>
              <a:buClr>
                <a:srgbClr val="E4037F"/>
              </a:buClr>
              <a:buSzPct val="100000"/>
              <a:buFont typeface="Arial" panose="020B0604020202020204" pitchFamily="34" charset="0"/>
              <a:buChar char="•"/>
              <a:tabLst/>
              <a:defRPr lang="nl-NL" sz="2199" b="0" i="0" kern="1200" baseline="0" noProof="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33013" indent="-366603">
              <a:spcBef>
                <a:spcPts val="600"/>
              </a:spcBef>
              <a:buClr>
                <a:srgbClr val="E4037F"/>
              </a:buClr>
              <a:buFont typeface="Arial" panose="020B0604020202020204" pitchFamily="34" charset="0"/>
              <a:buChar char="•"/>
              <a:tabLst/>
              <a:defRPr lang="nl-NL" sz="2199" b="0" i="0" kern="1200" baseline="0" noProof="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5pPr>
            <a:lvl6pPr marL="2185332" indent="-352319">
              <a:spcBef>
                <a:spcPts val="600"/>
              </a:spcBef>
              <a:buClr>
                <a:srgbClr val="E4037F"/>
              </a:buClr>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6pPr>
            <a:lvl7pPr marL="2144070" indent="-311057">
              <a:tabLst/>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6389" indent="-352319">
              <a:tabLst/>
              <a:defRPr lang="nl-NL" sz="2199"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199"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IqueMolorepudit</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endParaRPr lang="nl-NL" noProof="0"/>
          </a:p>
          <a:p>
            <a:pPr lvl="1"/>
            <a:r>
              <a:rPr lang="nl-NL" noProof="0" err="1"/>
              <a:t>L;ajgda;ldgjs</a:t>
            </a:r>
            <a:endParaRPr lang="nl-NL" noProof="0"/>
          </a:p>
          <a:p>
            <a:pPr lvl="2"/>
            <a:r>
              <a:rPr lang="nl-NL" noProof="0" err="1"/>
              <a:t>Lkadghjs;aoigdhsj</a:t>
            </a:r>
            <a:endParaRPr lang="nl-NL" noProof="0"/>
          </a:p>
          <a:p>
            <a:pPr lvl="3"/>
            <a:r>
              <a:rPr lang="nl-NL" noProof="0"/>
              <a:t>;</a:t>
            </a:r>
            <a:r>
              <a:rPr lang="nl-NL" noProof="0" err="1"/>
              <a:t>lasijdf;alkgdjs</a:t>
            </a:r>
            <a:endParaRPr lang="nl-NL" noProof="0"/>
          </a:p>
          <a:p>
            <a:pPr lvl="4"/>
            <a:r>
              <a:rPr lang="nl-NL" noProof="0"/>
              <a:t>;</a:t>
            </a:r>
            <a:r>
              <a:rPr lang="nl-NL" noProof="0" err="1"/>
              <a:t>ladsgjlasdkgj</a:t>
            </a:r>
            <a:endParaRPr lang="nl-NL" noProof="0"/>
          </a:p>
          <a:p>
            <a:pPr lvl="5"/>
            <a:r>
              <a:rPr lang="nl-NL" noProof="0" err="1"/>
              <a:t>A;lgdkj;asldgjk</a:t>
            </a:r>
            <a:endParaRPr lang="nl-NL" noProof="0"/>
          </a:p>
        </p:txBody>
      </p:sp>
      <p:pic>
        <p:nvPicPr>
          <p:cNvPr id="2" name="Picture 1" descr="A picture containing drawing&#10;&#10;Description automatically generated">
            <a:extLst>
              <a:ext uri="{FF2B5EF4-FFF2-40B4-BE49-F238E27FC236}">
                <a16:creationId xmlns:a16="http://schemas.microsoft.com/office/drawing/2014/main" id="{B97D35BC-6F9E-4827-9343-0D37AA92538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19126" y="6066801"/>
            <a:ext cx="1394187" cy="573048"/>
          </a:xfrm>
          <a:prstGeom prst="rect">
            <a:avLst/>
          </a:prstGeom>
        </p:spPr>
      </p:pic>
    </p:spTree>
    <p:extLst>
      <p:ext uri="{BB962C8B-B14F-4D97-AF65-F5344CB8AC3E}">
        <p14:creationId xmlns:p14="http://schemas.microsoft.com/office/powerpoint/2010/main" val="4205028337"/>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1BAF9-0B17-468B-8CEC-CCBB62EA2CA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0F65E4C-CD70-478E-B043-6DB540103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527E82D-0E8F-4C76-A687-C6C68C166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B1558BA6-8905-472B-9119-F59C0DDF89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F15F40DF-50D6-4120-B5D9-7BC5FB9AAD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49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F129B-C2A3-47A0-B17C-5041B5F0F3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78781F4-6F09-468B-B21E-AC105F7D2379}"/>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C52D22-FAAB-44D9-A7A5-B9D85F7EB2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F52F6BA3-7B08-4222-A941-E5C08C6A30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461594EA-27A5-44F7-8BFC-D497FD3C92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49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8FE2A-5BB3-49E6-ADA6-795E61EF3D4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5CEA990-B5F2-466E-9B53-493622C8F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59A473D3-B2A0-473B-9E15-383550892A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B2E91B55-9717-4508-BD88-7C924A90E6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4127CB62-27AF-414A-A56E-85F086BB01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16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0E4E7-82B9-4AD7-A936-3A6A520BD3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3BA1BE-CEB7-41F2-9FF9-5A96732A6C9D}"/>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EE38942-BBE5-4E86-B74A-F9A7E13A5DFE}"/>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8641BD-5B7D-4D65-8C73-43DF8F5BF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D85B7032-A6A5-476E-84DF-55A9F97AB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ADE6FEC5-0EDF-44A5-9271-C99FBFCB7A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6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F129B-C2A3-47A0-B17C-5041B5F0F373}"/>
              </a:ext>
            </a:extLst>
          </p:cNvPr>
          <p:cNvSpPr>
            <a:spLocks noGrp="1"/>
          </p:cNvSpPr>
          <p:nvPr>
            <p:ph type="title"/>
          </p:nvPr>
        </p:nvSpPr>
        <p:spPr>
          <a:xfrm>
            <a:off x="3238500" y="365125"/>
            <a:ext cx="81153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78781F4-6F09-468B-B21E-AC105F7D2379}"/>
              </a:ext>
            </a:extLst>
          </p:cNvPr>
          <p:cNvSpPr>
            <a:spLocks noGrp="1"/>
          </p:cNvSpPr>
          <p:nvPr>
            <p:ph idx="1"/>
          </p:nvPr>
        </p:nvSpPr>
        <p:spPr/>
        <p:txBody>
          <a:bodyPr/>
          <a:lstStyle/>
          <a:p>
            <a:pPr lvl="0"/>
            <a:r>
              <a:rPr lang="nl-NL"/>
              <a:t>Tekststijl van het model bewerken
Tweede niveau
Derde niveau
Vierde niveau
Vijfde niveau</a:t>
            </a:r>
          </a:p>
        </p:txBody>
      </p:sp>
    </p:spTree>
    <p:extLst>
      <p:ext uri="{BB962C8B-B14F-4D97-AF65-F5344CB8AC3E}">
        <p14:creationId xmlns:p14="http://schemas.microsoft.com/office/powerpoint/2010/main" val="755258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3B619-5EB0-4AE8-AACD-1E5A3C23A6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9297937-F9F0-4218-95A2-22EC16A89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8588A0CA-F8EC-449E-A2A1-4BBC7996CDA4}"/>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A758C45-3C39-411F-B91C-255838D41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DA1F3115-45AF-48D8-B6A0-21556B75E959}"/>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931A4F2-B841-4134-B05B-A97A0716A6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jdelijke aanduiding voor voettekst 7">
            <a:extLst>
              <a:ext uri="{FF2B5EF4-FFF2-40B4-BE49-F238E27FC236}">
                <a16:creationId xmlns:a16="http://schemas.microsoft.com/office/drawing/2014/main" id="{B655915B-DD68-4FA8-B7D3-C28EB36B94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jdelijke aanduiding voor dianummer 8">
            <a:extLst>
              <a:ext uri="{FF2B5EF4-FFF2-40B4-BE49-F238E27FC236}">
                <a16:creationId xmlns:a16="http://schemas.microsoft.com/office/drawing/2014/main" id="{7494E359-E681-4A7D-A1F8-12CB9E711C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760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8168D-9744-4359-A3F9-82805C23E2D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1EBFA59-894D-40F8-B22F-22D4974F60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jdelijke aanduiding voor voettekst 3">
            <a:extLst>
              <a:ext uri="{FF2B5EF4-FFF2-40B4-BE49-F238E27FC236}">
                <a16:creationId xmlns:a16="http://schemas.microsoft.com/office/drawing/2014/main" id="{6B0B40BB-F9E5-464E-A456-287755E9EF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dianummer 4">
            <a:extLst>
              <a:ext uri="{FF2B5EF4-FFF2-40B4-BE49-F238E27FC236}">
                <a16:creationId xmlns:a16="http://schemas.microsoft.com/office/drawing/2014/main" id="{47792707-CD30-42EF-80D0-722BBFC17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886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4C8703-0E2D-4837-81B1-7FBEB1603F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jdelijke aanduiding voor voettekst 2">
            <a:extLst>
              <a:ext uri="{FF2B5EF4-FFF2-40B4-BE49-F238E27FC236}">
                <a16:creationId xmlns:a16="http://schemas.microsoft.com/office/drawing/2014/main" id="{A0312EF3-CC8B-4543-B1FC-E1B6000F79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jdelijke aanduiding voor dianummer 3">
            <a:extLst>
              <a:ext uri="{FF2B5EF4-FFF2-40B4-BE49-F238E27FC236}">
                <a16:creationId xmlns:a16="http://schemas.microsoft.com/office/drawing/2014/main" id="{3556D6C8-2D28-4A14-8480-9B784A605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6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14BF-1F00-419D-B2DC-1B47329B48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FFFEEC3-C300-4136-A888-332C1FC657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B37C5CB-4A57-4820-A454-35A68763F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7A79351-6526-40BD-B82F-3BB47BB8E8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CAA01317-CBA6-432C-A55A-8C7F678B27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A0E01790-DB6F-45CC-B388-4AC652448F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613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13471-085F-433C-A389-53BDDEB8E0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18750CD-FE14-4FA6-A09B-94AB3297F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115696D5-9B7D-430E-A7D4-0B9772EF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07ABE5E-6023-447C-806D-F165BCC8E4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930A3EF1-B8A7-4AE0-9A29-5F952B3692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72A28775-C3A6-420D-ACD6-358958C187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427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FFECE-CD8F-4C7B-8E03-6902A3EFFD4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7C09D99-0556-4CFE-94FE-C734857C1C3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DE8A785-5A37-4ED2-8A1B-659A60F5EC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F3EA1E26-B97D-4191-BE19-02FB32707F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75964F07-628E-4007-9F1A-DE3388E80A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486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CC4B4F2-B3F1-4E5E-A332-46B4AA266CA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009EA87-DDA1-4FB6-9BE1-59AEFDEF1D9C}"/>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6DC83C-FEBE-45CA-89B2-45CF2DC04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E6C02B65-1183-48A2-8EEA-34F9E50414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6A06B158-B50D-4140-A8D9-EA9104B908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89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8FE2A-5BB3-49E6-ADA6-795E61EF3D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5CEA990-B5F2-466E-9B53-493622C8F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59A473D3-B2A0-473B-9E15-383550892A0B}"/>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5" name="Tijdelijke aanduiding voor voettekst 4">
            <a:extLst>
              <a:ext uri="{FF2B5EF4-FFF2-40B4-BE49-F238E27FC236}">
                <a16:creationId xmlns:a16="http://schemas.microsoft.com/office/drawing/2014/main" id="{B2E91B55-9717-4508-BD88-7C924A90E6CA}"/>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127CB62-27AF-414A-A56E-85F086BB018A}"/>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361195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0E4E7-82B9-4AD7-A936-3A6A520BD30D}"/>
              </a:ext>
            </a:extLst>
          </p:cNvPr>
          <p:cNvSpPr>
            <a:spLocks noGrp="1"/>
          </p:cNvSpPr>
          <p:nvPr>
            <p:ph type="title"/>
          </p:nvPr>
        </p:nvSpPr>
        <p:spPr>
          <a:xfrm>
            <a:off x="3238500" y="365125"/>
            <a:ext cx="81153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3BA1BE-CEB7-41F2-9FF9-5A96732A6C9D}"/>
              </a:ext>
            </a:extLst>
          </p:cNvPr>
          <p:cNvSpPr>
            <a:spLocks noGrp="1"/>
          </p:cNvSpPr>
          <p:nvPr>
            <p:ph sz="half" idx="1"/>
          </p:nvPr>
        </p:nvSpPr>
        <p:spPr>
          <a:xfrm>
            <a:off x="838200" y="1825625"/>
            <a:ext cx="5181600" cy="4351338"/>
          </a:xfrm>
        </p:spPr>
        <p:txBody>
          <a:bodyPr/>
          <a:lstStyle/>
          <a:p>
            <a:pPr lvl="0"/>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0EE38942-BBE5-4E86-B74A-F9A7E13A5DFE}"/>
              </a:ext>
            </a:extLst>
          </p:cNvPr>
          <p:cNvSpPr>
            <a:spLocks noGrp="1"/>
          </p:cNvSpPr>
          <p:nvPr>
            <p:ph sz="half" idx="2"/>
          </p:nvPr>
        </p:nvSpPr>
        <p:spPr>
          <a:xfrm>
            <a:off x="6172200" y="1825625"/>
            <a:ext cx="5181600" cy="4351338"/>
          </a:xfrm>
        </p:spPr>
        <p:txBody>
          <a:bodyPr/>
          <a:lstStyle/>
          <a:p>
            <a:pPr lvl="0"/>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08641BD-5B7D-4D65-8C73-43DF8F5BFE94}"/>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6" name="Tijdelijke aanduiding voor voettekst 5">
            <a:extLst>
              <a:ext uri="{FF2B5EF4-FFF2-40B4-BE49-F238E27FC236}">
                <a16:creationId xmlns:a16="http://schemas.microsoft.com/office/drawing/2014/main" id="{D85B7032-A6A5-476E-84DF-55A9F97ABDF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ADE6FEC5-0EDF-44A5-9271-C99FBFCB7A76}"/>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149233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3B619-5EB0-4AE8-AACD-1E5A3C23A685}"/>
              </a:ext>
            </a:extLst>
          </p:cNvPr>
          <p:cNvSpPr>
            <a:spLocks noGrp="1"/>
          </p:cNvSpPr>
          <p:nvPr>
            <p:ph type="title"/>
          </p:nvPr>
        </p:nvSpPr>
        <p:spPr>
          <a:xfrm>
            <a:off x="3044536" y="365125"/>
            <a:ext cx="8310852" cy="1325563"/>
          </a:xfrm>
          <a:prstGeom prst="rect">
            <a:avLst/>
          </a:prstGeom>
        </p:spPr>
        <p:txBody>
          <a:body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59297937-F9F0-4218-95A2-22EC16A89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8588A0CA-F8EC-449E-A2A1-4BBC7996CDA4}"/>
              </a:ext>
            </a:extLst>
          </p:cNvPr>
          <p:cNvSpPr>
            <a:spLocks noGrp="1"/>
          </p:cNvSpPr>
          <p:nvPr>
            <p:ph sz="half" idx="2"/>
          </p:nvPr>
        </p:nvSpPr>
        <p:spPr>
          <a:xfrm>
            <a:off x="839788" y="2505075"/>
            <a:ext cx="5157787" cy="3684588"/>
          </a:xfrm>
        </p:spPr>
        <p:txBody>
          <a:bodyPr/>
          <a:lstStyle/>
          <a:p>
            <a:pPr lvl="0"/>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DA758C45-3C39-411F-B91C-255838D41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DA1F3115-45AF-48D8-B6A0-21556B75E959}"/>
              </a:ext>
            </a:extLst>
          </p:cNvPr>
          <p:cNvSpPr>
            <a:spLocks noGrp="1"/>
          </p:cNvSpPr>
          <p:nvPr>
            <p:ph sz="quarter" idx="4"/>
          </p:nvPr>
        </p:nvSpPr>
        <p:spPr>
          <a:xfrm>
            <a:off x="6172200" y="2505075"/>
            <a:ext cx="5183188" cy="3684588"/>
          </a:xfrm>
        </p:spPr>
        <p:txBody>
          <a:bodyPr/>
          <a:lstStyle/>
          <a:p>
            <a:pPr lvl="0"/>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2931A4F2-B841-4134-B05B-A97A0716A6AF}"/>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8" name="Tijdelijke aanduiding voor voettekst 7">
            <a:extLst>
              <a:ext uri="{FF2B5EF4-FFF2-40B4-BE49-F238E27FC236}">
                <a16:creationId xmlns:a16="http://schemas.microsoft.com/office/drawing/2014/main" id="{B655915B-DD68-4FA8-B7D3-C28EB36B948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7494E359-E681-4A7D-A1F8-12CB9E711CEE}"/>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361999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8168D-9744-4359-A3F9-82805C23E2D2}"/>
              </a:ext>
            </a:extLst>
          </p:cNvPr>
          <p:cNvSpPr>
            <a:spLocks noGrp="1"/>
          </p:cNvSpPr>
          <p:nvPr>
            <p:ph type="title"/>
          </p:nvPr>
        </p:nvSpPr>
        <p:spPr>
          <a:xfrm>
            <a:off x="3238500" y="365125"/>
            <a:ext cx="81153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1EBFA59-894D-40F8-B22F-22D4974F607F}"/>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4" name="Tijdelijke aanduiding voor voettekst 3">
            <a:extLst>
              <a:ext uri="{FF2B5EF4-FFF2-40B4-BE49-F238E27FC236}">
                <a16:creationId xmlns:a16="http://schemas.microsoft.com/office/drawing/2014/main" id="{6B0B40BB-F9E5-464E-A456-287755E9EF9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47792707-CD30-42EF-80D0-722BBFC17BAF}"/>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98181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4C8703-0E2D-4837-81B1-7FBEB1603F93}"/>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3" name="Tijdelijke aanduiding voor voettekst 2">
            <a:extLst>
              <a:ext uri="{FF2B5EF4-FFF2-40B4-BE49-F238E27FC236}">
                <a16:creationId xmlns:a16="http://schemas.microsoft.com/office/drawing/2014/main" id="{A0312EF3-CC8B-4543-B1FC-E1B6000F79F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3556D6C8-2D28-4A14-8480-9B784A60510A}"/>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278611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14BF-1F00-419D-B2DC-1B47329B48C3}"/>
              </a:ext>
            </a:extLst>
          </p:cNvPr>
          <p:cNvSpPr>
            <a:spLocks noGrp="1"/>
          </p:cNvSpPr>
          <p:nvPr>
            <p:ph type="title"/>
          </p:nvPr>
        </p:nvSpPr>
        <p:spPr>
          <a:xfrm>
            <a:off x="838200" y="1776845"/>
            <a:ext cx="3932237" cy="1600200"/>
          </a:xfrm>
          <a:prstGeom prst="rect">
            <a:avLst/>
          </a:prstGeom>
        </p:spPr>
        <p:txBody>
          <a:bodyPr anchor="b"/>
          <a:lstStyle>
            <a:lvl1pPr>
              <a:defRPr sz="32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8FFFEEC3-C300-4136-A888-332C1FC657B8}"/>
              </a:ext>
            </a:extLst>
          </p:cNvPr>
          <p:cNvSpPr>
            <a:spLocks noGrp="1"/>
          </p:cNvSpPr>
          <p:nvPr>
            <p:ph idx="1"/>
          </p:nvPr>
        </p:nvSpPr>
        <p:spPr>
          <a:xfrm>
            <a:off x="5183188" y="1776845"/>
            <a:ext cx="6172200" cy="40842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nl-NL" dirty="0"/>
          </a:p>
        </p:txBody>
      </p:sp>
      <p:sp>
        <p:nvSpPr>
          <p:cNvPr id="4" name="Tijdelijke aanduiding voor tekst 3">
            <a:extLst>
              <a:ext uri="{FF2B5EF4-FFF2-40B4-BE49-F238E27FC236}">
                <a16:creationId xmlns:a16="http://schemas.microsoft.com/office/drawing/2014/main" id="{EB37C5CB-4A57-4820-A454-35A68763FA68}"/>
              </a:ext>
            </a:extLst>
          </p:cNvPr>
          <p:cNvSpPr>
            <a:spLocks noGrp="1"/>
          </p:cNvSpPr>
          <p:nvPr>
            <p:ph type="body" sz="half" idx="2"/>
          </p:nvPr>
        </p:nvSpPr>
        <p:spPr>
          <a:xfrm>
            <a:off x="839788" y="3532908"/>
            <a:ext cx="3932237" cy="23360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7A79351-6526-40BD-B82F-3BB47BB8E85E}"/>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6" name="Tijdelijke aanduiding voor voettekst 5">
            <a:extLst>
              <a:ext uri="{FF2B5EF4-FFF2-40B4-BE49-F238E27FC236}">
                <a16:creationId xmlns:a16="http://schemas.microsoft.com/office/drawing/2014/main" id="{CAA01317-CBA6-432C-A55A-8C7F678B27C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A0E01790-DB6F-45CC-B388-4AC652448F87}"/>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233762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13471-085F-433C-A389-53BDDEB8E052}"/>
              </a:ext>
            </a:extLst>
          </p:cNvPr>
          <p:cNvSpPr>
            <a:spLocks noGrp="1"/>
          </p:cNvSpPr>
          <p:nvPr>
            <p:ph type="title"/>
          </p:nvPr>
        </p:nvSpPr>
        <p:spPr>
          <a:xfrm>
            <a:off x="839788" y="1824037"/>
            <a:ext cx="3932237" cy="1600200"/>
          </a:xfrm>
          <a:prstGeom prst="rect">
            <a:avLst/>
          </a:prstGeom>
        </p:spPr>
        <p:txBody>
          <a:bodyPr anchor="b"/>
          <a:lstStyle>
            <a:lvl1pPr>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F18750CD-FE14-4FA6-A09B-94AB3297F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115696D5-9B7D-430E-A7D4-0B9772EFB793}"/>
              </a:ext>
            </a:extLst>
          </p:cNvPr>
          <p:cNvSpPr>
            <a:spLocks noGrp="1"/>
          </p:cNvSpPr>
          <p:nvPr>
            <p:ph type="body" sz="half" idx="2"/>
          </p:nvPr>
        </p:nvSpPr>
        <p:spPr>
          <a:xfrm>
            <a:off x="839788" y="3424237"/>
            <a:ext cx="3932237" cy="24447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207ABE5E-6023-447C-806D-F165BCC8E4C6}"/>
              </a:ext>
            </a:extLst>
          </p:cNvPr>
          <p:cNvSpPr>
            <a:spLocks noGrp="1"/>
          </p:cNvSpPr>
          <p:nvPr>
            <p:ph type="dt" sz="half" idx="10"/>
          </p:nvPr>
        </p:nvSpPr>
        <p:spPr>
          <a:xfrm>
            <a:off x="838200" y="6356350"/>
            <a:ext cx="2743200" cy="365125"/>
          </a:xfrm>
          <a:prstGeom prst="rect">
            <a:avLst/>
          </a:prstGeom>
        </p:spPr>
        <p:txBody>
          <a:bodyPr/>
          <a:lstStyle/>
          <a:p>
            <a:fld id="{4DA9DAA7-3D41-4F58-9A43-D840D741125B}" type="datetimeFigureOut">
              <a:rPr lang="nl-NL" smtClean="0"/>
              <a:t>25-1-2024</a:t>
            </a:fld>
            <a:endParaRPr lang="nl-NL"/>
          </a:p>
        </p:txBody>
      </p:sp>
      <p:sp>
        <p:nvSpPr>
          <p:cNvPr id="6" name="Tijdelijke aanduiding voor voettekst 5">
            <a:extLst>
              <a:ext uri="{FF2B5EF4-FFF2-40B4-BE49-F238E27FC236}">
                <a16:creationId xmlns:a16="http://schemas.microsoft.com/office/drawing/2014/main" id="{930A3EF1-B8A7-4AE0-9A29-5F952B3692B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72A28775-C3A6-420D-ACD6-358958C187FD}"/>
              </a:ext>
            </a:extLst>
          </p:cNvPr>
          <p:cNvSpPr>
            <a:spLocks noGrp="1"/>
          </p:cNvSpPr>
          <p:nvPr>
            <p:ph type="sldNum" sz="quarter" idx="12"/>
          </p:nvPr>
        </p:nvSpPr>
        <p:spPr>
          <a:xfrm>
            <a:off x="8610600" y="6356350"/>
            <a:ext cx="2743200" cy="365125"/>
          </a:xfrm>
          <a:prstGeom prst="rect">
            <a:avLst/>
          </a:prstGeom>
        </p:spPr>
        <p:txBody>
          <a:bodyPr/>
          <a:lstStyle/>
          <a:p>
            <a:fld id="{AE7C49C6-5BA2-4BB7-BE18-98066A33981A}" type="slidenum">
              <a:rPr lang="nl-NL" smtClean="0"/>
              <a:t>‹nr.›</a:t>
            </a:fld>
            <a:endParaRPr lang="nl-NL"/>
          </a:p>
        </p:txBody>
      </p:sp>
    </p:spTree>
    <p:extLst>
      <p:ext uri="{BB962C8B-B14F-4D97-AF65-F5344CB8AC3E}">
        <p14:creationId xmlns:p14="http://schemas.microsoft.com/office/powerpoint/2010/main" val="115289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9E4"/>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046DD6E-58A8-4841-87F3-DC49DA378F33}"/>
              </a:ext>
            </a:extLst>
          </p:cNvPr>
          <p:cNvSpPr/>
          <p:nvPr userDrawn="1"/>
        </p:nvSpPr>
        <p:spPr>
          <a:xfrm>
            <a:off x="838200" y="365125"/>
            <a:ext cx="10515600" cy="1325563"/>
          </a:xfrm>
          <a:prstGeom prst="rect">
            <a:avLst/>
          </a:prstGeom>
          <a:solidFill>
            <a:srgbClr val="24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8E8017F3-5001-4332-9960-9CECEC7E0D17}"/>
              </a:ext>
            </a:extLst>
          </p:cNvPr>
          <p:cNvSpPr>
            <a:spLocks noGrp="1"/>
          </p:cNvSpPr>
          <p:nvPr>
            <p:ph type="title"/>
          </p:nvPr>
        </p:nvSpPr>
        <p:spPr>
          <a:xfrm>
            <a:off x="3238500" y="365125"/>
            <a:ext cx="8115300" cy="1325563"/>
          </a:xfrm>
          <a:prstGeom prst="rect">
            <a:avLst/>
          </a:prstGeom>
        </p:spPr>
        <p:txBody>
          <a:bodyPr vert="horz" lIns="91440" tIns="45720" rIns="91440" bIns="45720" rtlCol="0" anchor="ctr">
            <a:normAutofit/>
          </a:bodyPr>
          <a:lstStyle/>
          <a:p>
            <a:endParaRPr lang="nl-NL" dirty="0"/>
          </a:p>
        </p:txBody>
      </p:sp>
      <p:sp>
        <p:nvSpPr>
          <p:cNvPr id="3" name="Tijdelijke aanduiding voor tekst 2">
            <a:extLst>
              <a:ext uri="{FF2B5EF4-FFF2-40B4-BE49-F238E27FC236}">
                <a16:creationId xmlns:a16="http://schemas.microsoft.com/office/drawing/2014/main" id="{B0CA1B15-2B4B-4B86-96F3-E4951D89F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nl-NL" dirty="0"/>
          </a:p>
        </p:txBody>
      </p:sp>
      <p:sp>
        <p:nvSpPr>
          <p:cNvPr id="4" name="Tijdelijke aanduiding voor datum 3">
            <a:extLst>
              <a:ext uri="{FF2B5EF4-FFF2-40B4-BE49-F238E27FC236}">
                <a16:creationId xmlns:a16="http://schemas.microsoft.com/office/drawing/2014/main" id="{3F569353-9996-4A61-AE6C-64781622ED39}"/>
              </a:ext>
            </a:extLst>
          </p:cNvPr>
          <p:cNvSpPr>
            <a:spLocks noGrp="1"/>
          </p:cNvSpPr>
          <p:nvPr>
            <p:ph type="dt" sz="half" idx="2"/>
          </p:nvPr>
        </p:nvSpPr>
        <p:spPr>
          <a:xfrm>
            <a:off x="955964" y="6356350"/>
            <a:ext cx="26254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9DAA7-3D41-4F58-9A43-D840D741125B}" type="datetimeFigureOut">
              <a:rPr lang="nl-NL" smtClean="0"/>
              <a:t>25-1-2024</a:t>
            </a:fld>
            <a:endParaRPr lang="nl-NL" dirty="0"/>
          </a:p>
        </p:txBody>
      </p:sp>
      <p:sp>
        <p:nvSpPr>
          <p:cNvPr id="5" name="Tijdelijke aanduiding voor voettekst 4">
            <a:extLst>
              <a:ext uri="{FF2B5EF4-FFF2-40B4-BE49-F238E27FC236}">
                <a16:creationId xmlns:a16="http://schemas.microsoft.com/office/drawing/2014/main" id="{2C3CA12C-0762-4D07-9D5B-5C12B4C60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67AB564-AF89-41AB-87A8-57845CB06D34}"/>
              </a:ext>
            </a:extLst>
          </p:cNvPr>
          <p:cNvSpPr>
            <a:spLocks noGrp="1"/>
          </p:cNvSpPr>
          <p:nvPr>
            <p:ph type="sldNum" sz="quarter" idx="4"/>
          </p:nvPr>
        </p:nvSpPr>
        <p:spPr>
          <a:xfrm>
            <a:off x="8610600" y="6356350"/>
            <a:ext cx="26427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7C49C6-5BA2-4BB7-BE18-98066A33981A}" type="slidenum">
              <a:rPr lang="nl-NL" smtClean="0"/>
              <a:t>‹nr.›</a:t>
            </a:fld>
            <a:endParaRPr lang="nl-NL" dirty="0"/>
          </a:p>
        </p:txBody>
      </p:sp>
      <p:pic>
        <p:nvPicPr>
          <p:cNvPr id="12" name="Afbeelding 11">
            <a:extLst>
              <a:ext uri="{FF2B5EF4-FFF2-40B4-BE49-F238E27FC236}">
                <a16:creationId xmlns:a16="http://schemas.microsoft.com/office/drawing/2014/main" id="{F750F7BF-5D5C-48A8-B33D-B3DE5B44F9B7}"/>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970911" y="365125"/>
            <a:ext cx="2129735" cy="1322367"/>
          </a:xfrm>
          <a:prstGeom prst="rect">
            <a:avLst/>
          </a:prstGeom>
        </p:spPr>
      </p:pic>
    </p:spTree>
    <p:extLst>
      <p:ext uri="{BB962C8B-B14F-4D97-AF65-F5344CB8AC3E}">
        <p14:creationId xmlns:p14="http://schemas.microsoft.com/office/powerpoint/2010/main" val="398950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9E4"/>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046DD6E-58A8-4841-87F3-DC49DA378F33}"/>
              </a:ext>
            </a:extLst>
          </p:cNvPr>
          <p:cNvSpPr/>
          <p:nvPr userDrawn="1"/>
        </p:nvSpPr>
        <p:spPr>
          <a:xfrm>
            <a:off x="838200" y="365125"/>
            <a:ext cx="10515600" cy="1325563"/>
          </a:xfrm>
          <a:prstGeom prst="rect">
            <a:avLst/>
          </a:prstGeom>
          <a:solidFill>
            <a:srgbClr val="FF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titel 1">
            <a:extLst>
              <a:ext uri="{FF2B5EF4-FFF2-40B4-BE49-F238E27FC236}">
                <a16:creationId xmlns:a16="http://schemas.microsoft.com/office/drawing/2014/main" id="{8E8017F3-5001-4332-9960-9CECEC7E0D17}"/>
              </a:ext>
            </a:extLst>
          </p:cNvPr>
          <p:cNvSpPr>
            <a:spLocks noGrp="1"/>
          </p:cNvSpPr>
          <p:nvPr>
            <p:ph type="title"/>
          </p:nvPr>
        </p:nvSpPr>
        <p:spPr>
          <a:xfrm>
            <a:off x="3238500" y="365125"/>
            <a:ext cx="8115300" cy="1325563"/>
          </a:xfrm>
          <a:prstGeom prst="rect">
            <a:avLst/>
          </a:prstGeom>
        </p:spPr>
        <p:txBody>
          <a:bodyPr vert="horz" lIns="91440" tIns="45720" rIns="91440" bIns="45720" rtlCol="0" anchor="ctr">
            <a:normAutofit/>
          </a:bodyPr>
          <a:lstStyle/>
          <a:p>
            <a:endParaRPr lang="nl-NL" dirty="0"/>
          </a:p>
        </p:txBody>
      </p:sp>
      <p:sp>
        <p:nvSpPr>
          <p:cNvPr id="3" name="Tijdelijke aanduiding voor tekst 2">
            <a:extLst>
              <a:ext uri="{FF2B5EF4-FFF2-40B4-BE49-F238E27FC236}">
                <a16:creationId xmlns:a16="http://schemas.microsoft.com/office/drawing/2014/main" id="{B0CA1B15-2B4B-4B86-96F3-E4951D89F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nl-NL" dirty="0"/>
          </a:p>
        </p:txBody>
      </p:sp>
      <p:sp>
        <p:nvSpPr>
          <p:cNvPr id="4" name="Tijdelijke aanduiding voor datum 3">
            <a:extLst>
              <a:ext uri="{FF2B5EF4-FFF2-40B4-BE49-F238E27FC236}">
                <a16:creationId xmlns:a16="http://schemas.microsoft.com/office/drawing/2014/main" id="{3F569353-9996-4A61-AE6C-64781622E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A9DAA7-3D41-4F58-9A43-D840D741125B}" type="datetimeFigureOut">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25-1-2024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2C3CA12C-0762-4D07-9D5B-5C12B4C60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A67AB564-AF89-41AB-87A8-57845CB06D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7C49C6-5BA2-4BB7-BE18-98066A33981A}"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Afbeelding 10">
            <a:extLst>
              <a:ext uri="{FF2B5EF4-FFF2-40B4-BE49-F238E27FC236}">
                <a16:creationId xmlns:a16="http://schemas.microsoft.com/office/drawing/2014/main" id="{CDEA9244-7027-4844-B6C6-0DF7D37926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 y="398492"/>
            <a:ext cx="2249429" cy="1258827"/>
          </a:xfrm>
          <a:prstGeom prst="rect">
            <a:avLst/>
          </a:prstGeom>
        </p:spPr>
      </p:pic>
    </p:spTree>
    <p:extLst>
      <p:ext uri="{BB962C8B-B14F-4D97-AF65-F5344CB8AC3E}">
        <p14:creationId xmlns:p14="http://schemas.microsoft.com/office/powerpoint/2010/main" val="2185382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48.jpe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34154" y="726832"/>
            <a:ext cx="6348046" cy="1195754"/>
          </a:xfrm>
        </p:spPr>
        <p:txBody>
          <a:bodyPr>
            <a:normAutofit fontScale="90000"/>
          </a:bodyPr>
          <a:lstStyle/>
          <a:p>
            <a:r>
              <a:rPr lang="nl-NL" b="1" dirty="0"/>
              <a:t>OUDERAVOND KLAS </a:t>
            </a:r>
            <a:r>
              <a:rPr lang="nl-NL" b="1"/>
              <a:t>3 Havo</a:t>
            </a:r>
            <a:br>
              <a:rPr lang="nl-NL" b="1" dirty="0"/>
            </a:br>
            <a:r>
              <a:rPr lang="nl-NL" b="1" dirty="0"/>
              <a:t>		</a:t>
            </a:r>
          </a:p>
        </p:txBody>
      </p:sp>
      <p:sp>
        <p:nvSpPr>
          <p:cNvPr id="3" name="Tijdelijke aanduiding voor inhoud 2"/>
          <p:cNvSpPr>
            <a:spLocks noGrp="1"/>
          </p:cNvSpPr>
          <p:nvPr>
            <p:ph idx="1"/>
          </p:nvPr>
        </p:nvSpPr>
        <p:spPr>
          <a:xfrm>
            <a:off x="2209800" y="2924944"/>
            <a:ext cx="7772400" cy="3168352"/>
          </a:xfrm>
        </p:spPr>
        <p:txBody>
          <a:bodyPr>
            <a:normAutofit/>
          </a:bodyPr>
          <a:lstStyle/>
          <a:p>
            <a:pPr algn="ctr"/>
            <a:r>
              <a:rPr lang="nl-NL" sz="4000" b="1" dirty="0"/>
              <a:t>25 januari 2024</a:t>
            </a:r>
          </a:p>
          <a:p>
            <a:pPr algn="ctr"/>
            <a:br>
              <a:rPr lang="nl-NL" sz="4000" b="1" dirty="0"/>
            </a:br>
            <a:r>
              <a:rPr lang="nl-NL" sz="4000" b="1" dirty="0"/>
              <a:t> Profielkeuze</a:t>
            </a:r>
            <a:br>
              <a:rPr lang="nl-NL" sz="4000" b="1" dirty="0"/>
            </a:br>
            <a:br>
              <a:rPr lang="nl-NL" sz="4000" b="1" dirty="0"/>
            </a:br>
            <a:endParaRPr lang="nl-NL" sz="4000" b="1" dirty="0">
              <a:solidFill>
                <a:srgbClr val="FF0000"/>
              </a:solidFill>
            </a:endParaRPr>
          </a:p>
          <a:p>
            <a:pPr algn="ctr"/>
            <a:endParaRPr lang="nl-NL" sz="4000" b="1" dirty="0">
              <a:solidFill>
                <a:srgbClr val="FF0000"/>
              </a:solidFill>
            </a:endParaRPr>
          </a:p>
        </p:txBody>
      </p:sp>
    </p:spTree>
    <p:extLst>
      <p:ext uri="{BB962C8B-B14F-4D97-AF65-F5344CB8AC3E}">
        <p14:creationId xmlns:p14="http://schemas.microsoft.com/office/powerpoint/2010/main" val="257252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4000" b="1" dirty="0"/>
              <a:t>Gemeenschappelijk deel</a:t>
            </a:r>
          </a:p>
        </p:txBody>
      </p:sp>
      <p:sp>
        <p:nvSpPr>
          <p:cNvPr id="3" name="Tijdelijke aanduiding voor inhoud 2"/>
          <p:cNvSpPr>
            <a:spLocks noGrp="1"/>
          </p:cNvSpPr>
          <p:nvPr>
            <p:ph idx="1"/>
          </p:nvPr>
        </p:nvSpPr>
        <p:spPr>
          <a:xfrm>
            <a:off x="1820706" y="2344614"/>
            <a:ext cx="7920880" cy="3522077"/>
          </a:xfrm>
        </p:spPr>
        <p:txBody>
          <a:bodyPr>
            <a:normAutofit/>
          </a:bodyPr>
          <a:lstStyle/>
          <a:p>
            <a:r>
              <a:rPr lang="en-US" b="1" dirty="0" err="1"/>
              <a:t>Havo</a:t>
            </a:r>
            <a:r>
              <a:rPr lang="en-US" b="1" dirty="0"/>
              <a:t>:</a:t>
            </a:r>
            <a:endParaRPr lang="nl-NL" b="1" dirty="0"/>
          </a:p>
          <a:p>
            <a:r>
              <a:rPr lang="nl-NL" dirty="0"/>
              <a:t>NE, EN (Regulier of Cambridge), LO, MA, CKV</a:t>
            </a:r>
            <a:br>
              <a:rPr lang="nl-NL" dirty="0"/>
            </a:br>
            <a:endParaRPr lang="nl-NL" dirty="0"/>
          </a:p>
          <a:p>
            <a:endParaRPr lang="nl-NL" dirty="0"/>
          </a:p>
          <a:p>
            <a:endParaRPr lang="nl-NL" sz="2000" dirty="0"/>
          </a:p>
          <a:p>
            <a:endParaRPr lang="nl-NL" sz="2000" dirty="0"/>
          </a:p>
          <a:p>
            <a:endParaRPr lang="nl-NL" dirty="0"/>
          </a:p>
        </p:txBody>
      </p:sp>
    </p:spTree>
    <p:extLst>
      <p:ext uri="{BB962C8B-B14F-4D97-AF65-F5344CB8AC3E}">
        <p14:creationId xmlns:p14="http://schemas.microsoft.com/office/powerpoint/2010/main" val="2990991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260351"/>
            <a:ext cx="7772400" cy="1223963"/>
          </a:xfrm>
        </p:spPr>
        <p:txBody>
          <a:bodyPr>
            <a:normAutofit/>
          </a:bodyPr>
          <a:lstStyle/>
          <a:p>
            <a:pPr algn="ctr"/>
            <a:r>
              <a:rPr lang="nl-NL" sz="4000" b="1" dirty="0"/>
              <a:t>Profieldeel</a:t>
            </a:r>
          </a:p>
        </p:txBody>
      </p:sp>
      <p:sp>
        <p:nvSpPr>
          <p:cNvPr id="9219" name="Rectangle 3"/>
          <p:cNvSpPr>
            <a:spLocks noGrp="1" noChangeArrowheads="1"/>
          </p:cNvSpPr>
          <p:nvPr>
            <p:ph idx="1"/>
          </p:nvPr>
        </p:nvSpPr>
        <p:spPr>
          <a:xfrm>
            <a:off x="1125415" y="2091690"/>
            <a:ext cx="9290421" cy="6595110"/>
          </a:xfrm>
        </p:spPr>
        <p:txBody>
          <a:bodyPr>
            <a:normAutofit/>
          </a:bodyPr>
          <a:lstStyle/>
          <a:p>
            <a:pPr>
              <a:lnSpc>
                <a:spcPct val="90000"/>
              </a:lnSpc>
              <a:buFontTx/>
              <a:buNone/>
            </a:pPr>
            <a:r>
              <a:rPr lang="nl-NL" b="1" dirty="0"/>
              <a:t>Verplicht deel</a:t>
            </a:r>
            <a:r>
              <a:rPr lang="nl-NL" dirty="0"/>
              <a:t>:</a:t>
            </a:r>
          </a:p>
          <a:p>
            <a:pPr>
              <a:lnSpc>
                <a:spcPct val="90000"/>
              </a:lnSpc>
              <a:buFontTx/>
              <a:buNone/>
            </a:pPr>
            <a:endParaRPr lang="nl-NL" dirty="0"/>
          </a:p>
          <a:p>
            <a:pPr>
              <a:lnSpc>
                <a:spcPct val="90000"/>
              </a:lnSpc>
              <a:buFontTx/>
              <a:buNone/>
            </a:pPr>
            <a:r>
              <a:rPr lang="nl-NL" dirty="0"/>
              <a:t>-Profielkeuzevakken</a:t>
            </a:r>
          </a:p>
          <a:p>
            <a:pPr>
              <a:lnSpc>
                <a:spcPct val="90000"/>
              </a:lnSpc>
              <a:buFontTx/>
              <a:buNone/>
            </a:pPr>
            <a:endParaRPr lang="nl-NL" dirty="0"/>
          </a:p>
          <a:p>
            <a:pPr>
              <a:lnSpc>
                <a:spcPct val="90000"/>
              </a:lnSpc>
              <a:buFontTx/>
              <a:buNone/>
            </a:pPr>
            <a:r>
              <a:rPr lang="nl-NL" dirty="0"/>
              <a:t>Lees mee op het profielkeuzeformulier		</a:t>
            </a:r>
          </a:p>
          <a:p>
            <a:pPr>
              <a:lnSpc>
                <a:spcPct val="90000"/>
              </a:lnSpc>
              <a:buFontTx/>
              <a:buNone/>
            </a:pPr>
            <a:endParaRPr lang="nl-NL" dirty="0"/>
          </a:p>
          <a:p>
            <a:pPr>
              <a:lnSpc>
                <a:spcPct val="90000"/>
              </a:lnSpc>
              <a:buFontTx/>
              <a:buNone/>
            </a:pPr>
            <a:r>
              <a:rPr lang="nl-NL" dirty="0"/>
              <a:t>						</a:t>
            </a:r>
          </a:p>
        </p:txBody>
      </p:sp>
    </p:spTree>
    <p:extLst>
      <p:ext uri="{BB962C8B-B14F-4D97-AF65-F5344CB8AC3E}">
        <p14:creationId xmlns:p14="http://schemas.microsoft.com/office/powerpoint/2010/main" val="1538717495"/>
      </p:ext>
    </p:extLst>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4000" b="1" dirty="0"/>
              <a:t>Vrije deel</a:t>
            </a:r>
          </a:p>
        </p:txBody>
      </p:sp>
      <p:sp>
        <p:nvSpPr>
          <p:cNvPr id="3" name="Tijdelijke aanduiding voor inhoud 2"/>
          <p:cNvSpPr>
            <a:spLocks noGrp="1"/>
          </p:cNvSpPr>
          <p:nvPr>
            <p:ph idx="1"/>
          </p:nvPr>
        </p:nvSpPr>
        <p:spPr>
          <a:xfrm>
            <a:off x="867508" y="1825624"/>
            <a:ext cx="10486292" cy="4950313"/>
          </a:xfrm>
        </p:spPr>
        <p:txBody>
          <a:bodyPr>
            <a:normAutofit/>
          </a:bodyPr>
          <a:lstStyle/>
          <a:p>
            <a:endParaRPr lang="nl-NL" dirty="0"/>
          </a:p>
          <a:p>
            <a:r>
              <a:rPr lang="nl-NL" dirty="0"/>
              <a:t>Nog één vak om het pakket aan te vullen.</a:t>
            </a:r>
          </a:p>
          <a:p>
            <a:r>
              <a:rPr lang="nl-NL" dirty="0"/>
              <a:t>-in principe elk vak </a:t>
            </a:r>
          </a:p>
          <a:p>
            <a:endParaRPr lang="nl-NL" dirty="0"/>
          </a:p>
          <a:p>
            <a:endParaRPr lang="nl-NL" dirty="0"/>
          </a:p>
        </p:txBody>
      </p:sp>
    </p:spTree>
    <p:extLst>
      <p:ext uri="{BB962C8B-B14F-4D97-AF65-F5344CB8AC3E}">
        <p14:creationId xmlns:p14="http://schemas.microsoft.com/office/powerpoint/2010/main" val="411572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dirty="0"/>
              <a:t>Eventueel extra vak</a:t>
            </a:r>
          </a:p>
        </p:txBody>
      </p:sp>
      <p:sp>
        <p:nvSpPr>
          <p:cNvPr id="3" name="Tijdelijke aanduiding voor inhoud 2"/>
          <p:cNvSpPr>
            <a:spLocks noGrp="1"/>
          </p:cNvSpPr>
          <p:nvPr>
            <p:ph idx="1"/>
          </p:nvPr>
        </p:nvSpPr>
        <p:spPr/>
        <p:txBody>
          <a:bodyPr>
            <a:normAutofit/>
          </a:bodyPr>
          <a:lstStyle/>
          <a:p>
            <a:endParaRPr lang="en-US" dirty="0">
              <a:sym typeface="Wingdings" panose="05000000000000000000" pitchFamily="2" charset="2"/>
            </a:endParaRPr>
          </a:p>
          <a:p>
            <a:pPr marL="457200" indent="-457200">
              <a:buFontTx/>
              <a:buChar char="-"/>
            </a:pPr>
            <a:endParaRPr lang="en-US" dirty="0">
              <a:sym typeface="Wingdings" panose="05000000000000000000" pitchFamily="2" charset="2"/>
            </a:endParaRPr>
          </a:p>
          <a:p>
            <a:pPr marL="457200" indent="-457200">
              <a:buFontTx/>
              <a:buChar char="-"/>
            </a:pPr>
            <a:r>
              <a:rPr lang="en-US" dirty="0" err="1"/>
              <a:t>Voor</a:t>
            </a:r>
            <a:r>
              <a:rPr lang="en-US" dirty="0"/>
              <a:t> </a:t>
            </a:r>
            <a:r>
              <a:rPr lang="en-US" dirty="0" err="1"/>
              <a:t>goede</a:t>
            </a:r>
            <a:r>
              <a:rPr lang="en-US" dirty="0"/>
              <a:t>  </a:t>
            </a:r>
            <a:r>
              <a:rPr lang="en-US" dirty="0" err="1"/>
              <a:t>Havist</a:t>
            </a:r>
            <a:r>
              <a:rPr lang="en-US" dirty="0"/>
              <a:t> </a:t>
            </a:r>
            <a:r>
              <a:rPr lang="en-US" dirty="0">
                <a:sym typeface="Wingdings" panose="05000000000000000000" pitchFamily="2" charset="2"/>
              </a:rPr>
              <a:t> extra </a:t>
            </a:r>
            <a:r>
              <a:rPr lang="en-US" dirty="0" err="1">
                <a:sym typeface="Wingdings" panose="05000000000000000000" pitchFamily="2" charset="2"/>
              </a:rPr>
              <a:t>vak</a:t>
            </a:r>
            <a:r>
              <a:rPr lang="en-US" dirty="0">
                <a:sym typeface="Wingdings" panose="05000000000000000000" pitchFamily="2" charset="2"/>
              </a:rPr>
              <a:t> </a:t>
            </a:r>
            <a:r>
              <a:rPr lang="en-US" dirty="0" err="1">
                <a:sym typeface="Wingdings" panose="05000000000000000000" pitchFamily="2" charset="2"/>
              </a:rPr>
              <a:t>mogelijk</a:t>
            </a:r>
            <a:r>
              <a:rPr lang="en-US" dirty="0">
                <a:sym typeface="Wingdings" panose="05000000000000000000" pitchFamily="2" charset="2"/>
              </a:rPr>
              <a:t> (</a:t>
            </a:r>
            <a:r>
              <a:rPr lang="en-US" dirty="0" err="1">
                <a:sym typeface="Wingdings" panose="05000000000000000000" pitchFamily="2" charset="2"/>
              </a:rPr>
              <a:t>geen</a:t>
            </a:r>
            <a:r>
              <a:rPr lang="en-US" dirty="0">
                <a:sym typeface="Wingdings" panose="05000000000000000000" pitchFamily="2" charset="2"/>
              </a:rPr>
              <a:t> BSM)</a:t>
            </a:r>
          </a:p>
          <a:p>
            <a:pPr marL="457200" indent="-457200">
              <a:buFontTx/>
              <a:buChar char="-"/>
            </a:pPr>
            <a:endParaRPr lang="en-US" dirty="0">
              <a:sym typeface="Wingdings" panose="05000000000000000000" pitchFamily="2" charset="2"/>
            </a:endParaRPr>
          </a:p>
          <a:p>
            <a:pPr marL="457200" indent="-457200">
              <a:buFontTx/>
              <a:buChar char="-"/>
            </a:pPr>
            <a:r>
              <a:rPr lang="en-US" dirty="0" err="1"/>
              <a:t>Potentiële</a:t>
            </a:r>
            <a:r>
              <a:rPr lang="en-US" dirty="0"/>
              <a:t> </a:t>
            </a:r>
            <a:r>
              <a:rPr lang="en-US" dirty="0" err="1"/>
              <a:t>opstromer</a:t>
            </a:r>
            <a:r>
              <a:rPr lang="en-US" dirty="0"/>
              <a:t> van </a:t>
            </a:r>
            <a:r>
              <a:rPr lang="en-US" dirty="0" err="1"/>
              <a:t>Havo</a:t>
            </a:r>
            <a:r>
              <a:rPr lang="en-US" dirty="0"/>
              <a:t> </a:t>
            </a:r>
            <a:r>
              <a:rPr lang="en-US" dirty="0" err="1"/>
              <a:t>naar</a:t>
            </a:r>
            <a:r>
              <a:rPr lang="en-US" dirty="0"/>
              <a:t> </a:t>
            </a:r>
            <a:r>
              <a:rPr lang="en-US" dirty="0" err="1"/>
              <a:t>Vwo</a:t>
            </a:r>
            <a:r>
              <a:rPr lang="en-US" dirty="0"/>
              <a:t> </a:t>
            </a:r>
            <a:r>
              <a:rPr lang="en-US" dirty="0">
                <a:sym typeface="Wingdings" panose="05000000000000000000" pitchFamily="2" charset="2"/>
              </a:rPr>
              <a:t> </a:t>
            </a:r>
            <a:r>
              <a:rPr lang="en-US" dirty="0" err="1">
                <a:sym typeface="Wingdings" panose="05000000000000000000" pitchFamily="2" charset="2"/>
              </a:rPr>
              <a:t>wiskunde</a:t>
            </a:r>
            <a:r>
              <a:rPr lang="en-US" dirty="0">
                <a:sym typeface="Wingdings" panose="05000000000000000000" pitchFamily="2" charset="2"/>
              </a:rPr>
              <a:t> </a:t>
            </a:r>
            <a:r>
              <a:rPr lang="en-US" dirty="0" err="1">
                <a:sym typeface="Wingdings" panose="05000000000000000000" pitchFamily="2" charset="2"/>
              </a:rPr>
              <a:t>en</a:t>
            </a:r>
            <a:r>
              <a:rPr lang="en-US" dirty="0">
                <a:sym typeface="Wingdings" panose="05000000000000000000" pitchFamily="2" charset="2"/>
              </a:rPr>
              <a:t> </a:t>
            </a:r>
            <a:r>
              <a:rPr lang="en-US" dirty="0"/>
              <a:t>2e MVT: Du of Fa </a:t>
            </a:r>
          </a:p>
          <a:p>
            <a:endParaRPr lang="en-US" dirty="0"/>
          </a:p>
          <a:p>
            <a:endParaRPr lang="nl-NL" dirty="0"/>
          </a:p>
        </p:txBody>
      </p:sp>
    </p:spTree>
    <p:extLst>
      <p:ext uri="{BB962C8B-B14F-4D97-AF65-F5344CB8AC3E}">
        <p14:creationId xmlns:p14="http://schemas.microsoft.com/office/powerpoint/2010/main" val="2078665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94F1C-C3D4-D34C-BB73-7494EF9F4146}"/>
              </a:ext>
            </a:extLst>
          </p:cNvPr>
          <p:cNvSpPr>
            <a:spLocks noGrp="1"/>
          </p:cNvSpPr>
          <p:nvPr>
            <p:ph type="title"/>
          </p:nvPr>
        </p:nvSpPr>
        <p:spPr/>
        <p:txBody>
          <a:bodyPr/>
          <a:lstStyle/>
          <a:p>
            <a:r>
              <a:rPr lang="nl-NL" dirty="0"/>
              <a:t>Programma </a:t>
            </a:r>
            <a:r>
              <a:rPr lang="nl-NL" dirty="0" err="1"/>
              <a:t>mentorles</a:t>
            </a:r>
            <a:r>
              <a:rPr lang="nl-NL" dirty="0"/>
              <a:t>- op weg naar profielkeuze-</a:t>
            </a:r>
          </a:p>
        </p:txBody>
      </p:sp>
      <p:sp>
        <p:nvSpPr>
          <p:cNvPr id="3" name="Tijdelijke aanduiding voor inhoud 2">
            <a:extLst>
              <a:ext uri="{FF2B5EF4-FFF2-40B4-BE49-F238E27FC236}">
                <a16:creationId xmlns:a16="http://schemas.microsoft.com/office/drawing/2014/main" id="{2B631EEB-6A3B-754C-969C-9721A1D9CA61}"/>
              </a:ext>
            </a:extLst>
          </p:cNvPr>
          <p:cNvSpPr>
            <a:spLocks noGrp="1"/>
          </p:cNvSpPr>
          <p:nvPr>
            <p:ph idx="1"/>
          </p:nvPr>
        </p:nvSpPr>
        <p:spPr/>
        <p:txBody>
          <a:bodyPr>
            <a:normAutofit/>
          </a:bodyPr>
          <a:lstStyle/>
          <a:p>
            <a:endParaRPr lang="nl-NL" dirty="0"/>
          </a:p>
          <a:p>
            <a:pPr marL="457200" indent="-457200">
              <a:buFont typeface="Arial" panose="020B0604020202020204" pitchFamily="34" charset="0"/>
              <a:buChar char="•"/>
            </a:pPr>
            <a:r>
              <a:rPr lang="nl-NL" dirty="0"/>
              <a:t>Bezoek Hogeschool Leiden (november 2023)</a:t>
            </a:r>
          </a:p>
          <a:p>
            <a:pPr marL="457200" indent="-457200">
              <a:buFont typeface="Arial" panose="020B0604020202020204" pitchFamily="34" charset="0"/>
              <a:buChar char="•"/>
            </a:pPr>
            <a:r>
              <a:rPr lang="nl-NL" dirty="0"/>
              <a:t>Opdrachten </a:t>
            </a:r>
            <a:r>
              <a:rPr lang="nl-NL" dirty="0" err="1"/>
              <a:t>LyceoLob</a:t>
            </a:r>
            <a:endParaRPr lang="nl-NL" dirty="0"/>
          </a:p>
          <a:p>
            <a:pPr marL="457200" indent="-457200">
              <a:buFont typeface="Arial" panose="020B0604020202020204" pitchFamily="34" charset="0"/>
              <a:buChar char="•"/>
            </a:pPr>
            <a:r>
              <a:rPr lang="nl-NL" dirty="0"/>
              <a:t>Profielkeuzemiddag</a:t>
            </a:r>
          </a:p>
          <a:p>
            <a:pPr marL="457200" indent="-457200">
              <a:buFont typeface="Arial" panose="020B0604020202020204" pitchFamily="34" charset="0"/>
              <a:buChar char="•"/>
            </a:pPr>
            <a:r>
              <a:rPr lang="nl-NL" dirty="0"/>
              <a:t>Speeddaten 28 februari</a:t>
            </a:r>
          </a:p>
          <a:p>
            <a:endParaRPr lang="nl-NL" dirty="0"/>
          </a:p>
          <a:p>
            <a:pPr marL="457200" indent="-457200">
              <a:buFont typeface="Arial" panose="020B0604020202020204" pitchFamily="34" charset="0"/>
              <a:buChar char="•"/>
            </a:pPr>
            <a:endParaRPr lang="nl-NL" dirty="0"/>
          </a:p>
        </p:txBody>
      </p:sp>
    </p:spTree>
    <p:extLst>
      <p:ext uri="{BB962C8B-B14F-4D97-AF65-F5344CB8AC3E}">
        <p14:creationId xmlns:p14="http://schemas.microsoft.com/office/powerpoint/2010/main" val="315908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8213" y="476250"/>
            <a:ext cx="7772400" cy="936526"/>
          </a:xfrm>
        </p:spPr>
        <p:txBody>
          <a:bodyPr>
            <a:normAutofit/>
          </a:bodyPr>
          <a:lstStyle/>
          <a:p>
            <a:pPr algn="ctr"/>
            <a:r>
              <a:rPr lang="en-US" sz="4000" b="1" dirty="0" err="1"/>
              <a:t>Tijdpad</a:t>
            </a:r>
            <a:r>
              <a:rPr lang="en-US" sz="4000" b="1" dirty="0"/>
              <a:t> </a:t>
            </a:r>
            <a:r>
              <a:rPr lang="en-US" sz="4000" b="1" dirty="0" err="1"/>
              <a:t>Profielkeuze</a:t>
            </a:r>
            <a:r>
              <a:rPr lang="en-US" sz="4000" b="1" dirty="0"/>
              <a:t>:</a:t>
            </a:r>
          </a:p>
        </p:txBody>
      </p:sp>
      <p:sp>
        <p:nvSpPr>
          <p:cNvPr id="16387" name="Rectangle 3"/>
          <p:cNvSpPr>
            <a:spLocks noGrp="1" noChangeArrowheads="1"/>
          </p:cNvSpPr>
          <p:nvPr>
            <p:ph idx="1"/>
          </p:nvPr>
        </p:nvSpPr>
        <p:spPr>
          <a:xfrm>
            <a:off x="861390" y="1863968"/>
            <a:ext cx="10880035" cy="4994031"/>
          </a:xfrm>
        </p:spPr>
        <p:txBody>
          <a:bodyPr>
            <a:normAutofit/>
          </a:bodyPr>
          <a:lstStyle/>
          <a:p>
            <a:pPr defTabSz="481013"/>
            <a:r>
              <a:rPr lang="en-US" b="1" dirty="0" err="1"/>
              <a:t>januari</a:t>
            </a:r>
            <a:r>
              <a:rPr lang="en-US" b="1" dirty="0"/>
              <a:t>			</a:t>
            </a:r>
            <a:r>
              <a:rPr lang="en-US" dirty="0" err="1"/>
              <a:t>Ouders</a:t>
            </a:r>
            <a:r>
              <a:rPr lang="en-US" dirty="0"/>
              <a:t> </a:t>
            </a:r>
            <a:r>
              <a:rPr lang="en-US" dirty="0" err="1"/>
              <a:t>en</a:t>
            </a:r>
            <a:r>
              <a:rPr lang="en-US" dirty="0"/>
              <a:t> </a:t>
            </a:r>
            <a:r>
              <a:rPr lang="en-US" dirty="0" err="1"/>
              <a:t>leerlingen</a:t>
            </a:r>
            <a:r>
              <a:rPr lang="en-US" dirty="0"/>
              <a:t> </a:t>
            </a:r>
            <a:r>
              <a:rPr lang="en-US" dirty="0" err="1"/>
              <a:t>ontvangen</a:t>
            </a:r>
            <a:r>
              <a:rPr lang="en-US" dirty="0"/>
              <a:t> </a:t>
            </a:r>
            <a:r>
              <a:rPr lang="en-US" dirty="0" err="1"/>
              <a:t>informatieboekje</a:t>
            </a:r>
            <a:r>
              <a:rPr lang="en-US" dirty="0"/>
              <a:t> digital 					over de </a:t>
            </a:r>
            <a:r>
              <a:rPr lang="en-US" dirty="0" err="1"/>
              <a:t>bovenbouw</a:t>
            </a:r>
            <a:r>
              <a:rPr lang="en-US" dirty="0"/>
              <a:t> + </a:t>
            </a:r>
            <a:r>
              <a:rPr lang="en-US" dirty="0" err="1"/>
              <a:t>doorstroomprofielen</a:t>
            </a:r>
            <a:endParaRPr lang="en-US" dirty="0"/>
          </a:p>
          <a:p>
            <a:pPr defTabSz="481013"/>
            <a:r>
              <a:rPr lang="en-US" b="1" dirty="0"/>
              <a:t>					</a:t>
            </a:r>
            <a:r>
              <a:rPr lang="en-US" dirty="0" err="1"/>
              <a:t>Docenten</a:t>
            </a:r>
            <a:r>
              <a:rPr lang="en-US" dirty="0"/>
              <a:t> </a:t>
            </a:r>
            <a:r>
              <a:rPr lang="en-US" dirty="0" err="1"/>
              <a:t>geven</a:t>
            </a:r>
            <a:r>
              <a:rPr lang="en-US" dirty="0"/>
              <a:t> </a:t>
            </a:r>
            <a:r>
              <a:rPr lang="en-US" dirty="0" err="1"/>
              <a:t>vakvoorlichting</a:t>
            </a:r>
            <a:endParaRPr lang="en-US" dirty="0"/>
          </a:p>
          <a:p>
            <a:pPr defTabSz="481013"/>
            <a:r>
              <a:rPr lang="en-US" dirty="0"/>
              <a:t>					</a:t>
            </a:r>
            <a:r>
              <a:rPr lang="en-US" dirty="0" err="1"/>
              <a:t>Docenten</a:t>
            </a:r>
            <a:r>
              <a:rPr lang="en-US" dirty="0"/>
              <a:t> </a:t>
            </a:r>
            <a:r>
              <a:rPr lang="en-US" dirty="0" err="1"/>
              <a:t>voeren</a:t>
            </a:r>
            <a:r>
              <a:rPr lang="en-US" dirty="0"/>
              <a:t> </a:t>
            </a:r>
            <a:r>
              <a:rPr lang="en-US" dirty="0" err="1"/>
              <a:t>vakadvies</a:t>
            </a:r>
            <a:r>
              <a:rPr lang="en-US" dirty="0"/>
              <a:t> in</a:t>
            </a:r>
          </a:p>
          <a:p>
            <a:pPr defTabSz="481013"/>
            <a:r>
              <a:rPr lang="en-US" b="1" dirty="0"/>
              <a:t>4 </a:t>
            </a:r>
            <a:r>
              <a:rPr lang="en-US" b="1" dirty="0" err="1"/>
              <a:t>maart</a:t>
            </a:r>
            <a:r>
              <a:rPr lang="en-US" b="1" dirty="0"/>
              <a:t>		</a:t>
            </a:r>
            <a:r>
              <a:rPr lang="en-US" dirty="0"/>
              <a:t>	</a:t>
            </a:r>
            <a:r>
              <a:rPr lang="en-US" dirty="0" err="1"/>
              <a:t>Uiterlijk</a:t>
            </a:r>
            <a:r>
              <a:rPr lang="en-US" dirty="0"/>
              <a:t> </a:t>
            </a:r>
            <a:r>
              <a:rPr lang="en-US" dirty="0" err="1"/>
              <a:t>invoeren</a:t>
            </a:r>
            <a:r>
              <a:rPr lang="en-US" dirty="0"/>
              <a:t> </a:t>
            </a:r>
            <a:r>
              <a:rPr lang="en-US" dirty="0" err="1"/>
              <a:t>voorlopige</a:t>
            </a:r>
            <a:r>
              <a:rPr lang="en-US" dirty="0"/>
              <a:t> </a:t>
            </a:r>
            <a:r>
              <a:rPr lang="en-US" dirty="0" err="1"/>
              <a:t>profielkeuze</a:t>
            </a:r>
            <a:r>
              <a:rPr lang="en-US" dirty="0"/>
              <a:t>, </a:t>
            </a:r>
            <a:r>
              <a:rPr lang="en-US" dirty="0" err="1"/>
              <a:t>ouders</a:t>
            </a:r>
            <a:endParaRPr lang="en-US" dirty="0"/>
          </a:p>
          <a:p>
            <a:pPr defTabSz="481013"/>
            <a:r>
              <a:rPr lang="en-US" dirty="0"/>
              <a:t>	                  	</a:t>
            </a:r>
            <a:r>
              <a:rPr lang="en-US" dirty="0" err="1"/>
              <a:t>krijgen</a:t>
            </a:r>
            <a:r>
              <a:rPr lang="en-US" dirty="0"/>
              <a:t> </a:t>
            </a:r>
            <a:r>
              <a:rPr lang="en-US" dirty="0" err="1"/>
              <a:t>informatie</a:t>
            </a:r>
            <a:r>
              <a:rPr lang="en-US" dirty="0"/>
              <a:t> over het </a:t>
            </a:r>
            <a:r>
              <a:rPr lang="en-US" dirty="0" err="1"/>
              <a:t>gekozen</a:t>
            </a:r>
            <a:r>
              <a:rPr lang="en-US" dirty="0"/>
              <a:t> </a:t>
            </a:r>
            <a:r>
              <a:rPr lang="en-US" dirty="0" err="1"/>
              <a:t>profiel</a:t>
            </a:r>
            <a:endParaRPr lang="en-US" dirty="0"/>
          </a:p>
          <a:p>
            <a:pPr defTabSz="481013"/>
            <a:r>
              <a:rPr lang="en-US" b="1" dirty="0"/>
              <a:t>15 </a:t>
            </a:r>
            <a:r>
              <a:rPr lang="en-US" b="1" dirty="0" err="1"/>
              <a:t>april</a:t>
            </a:r>
            <a:r>
              <a:rPr lang="en-US" b="1" dirty="0"/>
              <a:t>		</a:t>
            </a:r>
            <a:r>
              <a:rPr lang="en-US" sz="1400" b="1" dirty="0"/>
              <a:t>	</a:t>
            </a:r>
            <a:r>
              <a:rPr lang="en-US" dirty="0" err="1"/>
              <a:t>Uiterlijk</a:t>
            </a:r>
            <a:r>
              <a:rPr lang="en-US" dirty="0"/>
              <a:t> </a:t>
            </a:r>
            <a:r>
              <a:rPr lang="en-US" dirty="0" err="1"/>
              <a:t>inleveren</a:t>
            </a:r>
            <a:r>
              <a:rPr lang="en-US" dirty="0"/>
              <a:t> </a:t>
            </a:r>
            <a:r>
              <a:rPr lang="en-US" dirty="0" err="1"/>
              <a:t>definitieve</a:t>
            </a:r>
            <a:r>
              <a:rPr lang="en-US" dirty="0"/>
              <a:t> </a:t>
            </a:r>
            <a:r>
              <a:rPr lang="en-US"/>
              <a:t>profielkeuze</a:t>
            </a:r>
            <a:endParaRPr lang="en-US" dirty="0"/>
          </a:p>
          <a:p>
            <a:pPr defTabSz="481013"/>
            <a:r>
              <a:rPr lang="en-US" b="1" dirty="0"/>
              <a:t>Half </a:t>
            </a:r>
            <a:r>
              <a:rPr lang="en-US" b="1" dirty="0" err="1"/>
              <a:t>juli</a:t>
            </a:r>
            <a:r>
              <a:rPr lang="en-US" b="1" dirty="0"/>
              <a:t>			</a:t>
            </a:r>
            <a:r>
              <a:rPr lang="en-US" dirty="0" err="1"/>
              <a:t>Eindvergadering</a:t>
            </a:r>
            <a:r>
              <a:rPr lang="en-US" dirty="0"/>
              <a:t>: </a:t>
            </a:r>
          </a:p>
          <a:p>
            <a:pPr defTabSz="481013"/>
            <a:r>
              <a:rPr lang="en-US" dirty="0"/>
              <a:t>					</a:t>
            </a:r>
            <a:r>
              <a:rPr lang="en-US" dirty="0" err="1"/>
              <a:t>Vaststellen</a:t>
            </a:r>
            <a:r>
              <a:rPr lang="en-US" dirty="0"/>
              <a:t> van </a:t>
            </a:r>
            <a:r>
              <a:rPr lang="en-US" dirty="0" err="1"/>
              <a:t>defintief</a:t>
            </a:r>
            <a:r>
              <a:rPr lang="en-US" dirty="0"/>
              <a:t> </a:t>
            </a:r>
            <a:r>
              <a:rPr lang="en-US" dirty="0" err="1"/>
              <a:t>profiel</a:t>
            </a:r>
            <a:r>
              <a:rPr lang="en-US" dirty="0"/>
              <a:t> (</a:t>
            </a:r>
            <a:r>
              <a:rPr lang="en-US" dirty="0" err="1"/>
              <a:t>wiskunde</a:t>
            </a:r>
            <a:r>
              <a:rPr lang="en-US" dirty="0"/>
              <a:t> B, extra  </a:t>
            </a:r>
            <a:r>
              <a:rPr lang="en-US" dirty="0" err="1"/>
              <a:t>vak</a:t>
            </a:r>
            <a:r>
              <a:rPr lang="en-US" dirty="0"/>
              <a:t>?)</a:t>
            </a:r>
          </a:p>
          <a:p>
            <a:pPr defTabSz="481013"/>
            <a:r>
              <a:rPr lang="en-US" dirty="0"/>
              <a:t>			</a:t>
            </a:r>
            <a:r>
              <a:rPr lang="en-US" b="1" dirty="0"/>
              <a:t>	</a:t>
            </a:r>
            <a:endParaRPr lang="en-US" sz="3000" dirty="0"/>
          </a:p>
          <a:p>
            <a:pPr defTabSz="481013"/>
            <a:endParaRPr lang="en-US" sz="3000" dirty="0"/>
          </a:p>
        </p:txBody>
      </p:sp>
    </p:spTree>
    <p:extLst>
      <p:ext uri="{BB962C8B-B14F-4D97-AF65-F5344CB8AC3E}">
        <p14:creationId xmlns:p14="http://schemas.microsoft.com/office/powerpoint/2010/main" val="4248617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algn="ctr"/>
            <a:r>
              <a:rPr lang="en-US" sz="4000" b="1" dirty="0" err="1"/>
              <a:t>Begeleiding</a:t>
            </a:r>
            <a:r>
              <a:rPr lang="en-US" sz="4000" b="1" dirty="0"/>
              <a:t>:</a:t>
            </a:r>
          </a:p>
        </p:txBody>
      </p:sp>
      <p:sp>
        <p:nvSpPr>
          <p:cNvPr id="17411" name="Rectangle 3"/>
          <p:cNvSpPr>
            <a:spLocks noGrp="1" noChangeArrowheads="1"/>
          </p:cNvSpPr>
          <p:nvPr>
            <p:ph idx="1"/>
          </p:nvPr>
        </p:nvSpPr>
        <p:spPr>
          <a:xfrm>
            <a:off x="2063552" y="1700808"/>
            <a:ext cx="7704856" cy="4395192"/>
          </a:xfrm>
        </p:spPr>
        <p:txBody>
          <a:bodyPr/>
          <a:lstStyle/>
          <a:p>
            <a:endParaRPr lang="en-US" dirty="0"/>
          </a:p>
          <a:p>
            <a:r>
              <a:rPr lang="en-US" dirty="0" err="1"/>
              <a:t>Ouders</a:t>
            </a:r>
            <a:endParaRPr lang="en-US" dirty="0"/>
          </a:p>
          <a:p>
            <a:r>
              <a:rPr lang="en-US" dirty="0"/>
              <a:t>Mentor</a:t>
            </a:r>
          </a:p>
          <a:p>
            <a:r>
              <a:rPr lang="en-US" dirty="0" err="1"/>
              <a:t>Decaan</a:t>
            </a:r>
            <a:endParaRPr lang="en-US" dirty="0"/>
          </a:p>
          <a:p>
            <a:endParaRPr lang="en-US" dirty="0"/>
          </a:p>
          <a:p>
            <a:endParaRPr lang="en-US" dirty="0"/>
          </a:p>
          <a:p>
            <a:endParaRPr lang="en-US" dirty="0"/>
          </a:p>
          <a:p>
            <a:endParaRPr lang="en-US" dirty="0"/>
          </a:p>
          <a:p>
            <a:endParaRPr lang="en-US" dirty="0"/>
          </a:p>
          <a:p>
            <a:pPr>
              <a:buFontTx/>
              <a:buNone/>
            </a:pPr>
            <a:endParaRPr lang="en-US" dirty="0"/>
          </a:p>
          <a:p>
            <a:pPr>
              <a:buFontTx/>
              <a:buNone/>
            </a:pPr>
            <a:endParaRPr lang="en-US"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622" y="3140969"/>
            <a:ext cx="2592288" cy="3662121"/>
          </a:xfrm>
          <a:prstGeom prst="rect">
            <a:avLst/>
          </a:prstGeom>
        </p:spPr>
      </p:pic>
    </p:spTree>
    <p:extLst>
      <p:ext uri="{BB962C8B-B14F-4D97-AF65-F5344CB8AC3E}">
        <p14:creationId xmlns:p14="http://schemas.microsoft.com/office/powerpoint/2010/main" val="269398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578224"/>
            <a:ext cx="8118987" cy="888148"/>
          </a:xfrm>
        </p:spPr>
        <p:txBody>
          <a:bodyPr>
            <a:normAutofit fontScale="90000"/>
          </a:bodyPr>
          <a:lstStyle/>
          <a:p>
            <a:pPr algn="ctr"/>
            <a:r>
              <a:rPr lang="en-US" sz="3200" b="1" dirty="0"/>
              <a:t>           </a:t>
            </a:r>
            <a:r>
              <a:rPr lang="en-US" sz="3600" b="1" dirty="0" err="1"/>
              <a:t>Economie</a:t>
            </a:r>
            <a:r>
              <a:rPr lang="en-US" sz="3600" b="1" dirty="0"/>
              <a:t> 			 </a:t>
            </a:r>
            <a:r>
              <a:rPr lang="en-US" sz="3600" b="1" dirty="0" err="1"/>
              <a:t>Bedrijfseconomie</a:t>
            </a:r>
            <a:endParaRPr lang="en-US" sz="3600" b="1" dirty="0"/>
          </a:p>
        </p:txBody>
      </p:sp>
      <p:sp>
        <p:nvSpPr>
          <p:cNvPr id="17411" name="Rectangle 3"/>
          <p:cNvSpPr>
            <a:spLocks noGrp="1" noChangeArrowheads="1"/>
          </p:cNvSpPr>
          <p:nvPr>
            <p:ph idx="1"/>
          </p:nvPr>
        </p:nvSpPr>
        <p:spPr>
          <a:xfrm>
            <a:off x="1775791" y="4921176"/>
            <a:ext cx="4489525" cy="1466372"/>
          </a:xfrm>
        </p:spPr>
        <p:txBody>
          <a:bodyPr>
            <a:normAutofit lnSpcReduction="10000"/>
          </a:bodyPr>
          <a:lstStyle/>
          <a:p>
            <a:pPr indent="11113"/>
            <a:r>
              <a:rPr lang="en-US" dirty="0" err="1"/>
              <a:t>Keuzes</a:t>
            </a:r>
            <a:r>
              <a:rPr lang="en-US" dirty="0"/>
              <a:t> in de </a:t>
            </a:r>
            <a:r>
              <a:rPr lang="en-US" dirty="0" err="1"/>
              <a:t>samenleving</a:t>
            </a:r>
            <a:r>
              <a:rPr lang="en-US" dirty="0"/>
              <a:t> van </a:t>
            </a:r>
            <a:r>
              <a:rPr lang="en-US" dirty="0" err="1"/>
              <a:t>bedrijven</a:t>
            </a:r>
            <a:r>
              <a:rPr lang="en-US" dirty="0"/>
              <a:t>, de </a:t>
            </a:r>
            <a:r>
              <a:rPr lang="en-US" dirty="0" err="1"/>
              <a:t>overheid</a:t>
            </a:r>
            <a:r>
              <a:rPr lang="en-US" dirty="0"/>
              <a:t>, </a:t>
            </a:r>
            <a:r>
              <a:rPr lang="en-US" dirty="0" err="1"/>
              <a:t>consumenten</a:t>
            </a:r>
            <a:r>
              <a:rPr lang="en-US" dirty="0"/>
              <a:t> (</a:t>
            </a:r>
            <a:r>
              <a:rPr lang="en-US" dirty="0" err="1"/>
              <a:t>banken</a:t>
            </a:r>
            <a:r>
              <a:rPr lang="en-US" dirty="0"/>
              <a:t> en het </a:t>
            </a:r>
            <a:r>
              <a:rPr lang="en-US" dirty="0" err="1"/>
              <a:t>buitenland</a:t>
            </a:r>
            <a:r>
              <a:rPr lang="en-US" dirty="0"/>
              <a:t>).</a:t>
            </a:r>
          </a:p>
        </p:txBody>
      </p:sp>
      <p:sp>
        <p:nvSpPr>
          <p:cNvPr id="5" name="Rectangle 3">
            <a:extLst>
              <a:ext uri="{FF2B5EF4-FFF2-40B4-BE49-F238E27FC236}">
                <a16:creationId xmlns:a16="http://schemas.microsoft.com/office/drawing/2014/main" id="{EC9EA2D4-AF54-4FE8-B31E-1DA56CF11517}"/>
              </a:ext>
            </a:extLst>
          </p:cNvPr>
          <p:cNvSpPr txBox="1">
            <a:spLocks noChangeArrowheads="1"/>
          </p:cNvSpPr>
          <p:nvPr/>
        </p:nvSpPr>
        <p:spPr bwMode="auto">
          <a:xfrm>
            <a:off x="6700685" y="4921175"/>
            <a:ext cx="4098595" cy="17049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defRPr sz="2400">
                <a:solidFill>
                  <a:schemeClr val="tx1"/>
                </a:solidFill>
                <a:latin typeface="Arial" charset="0"/>
                <a:ea typeface="+mn-ea"/>
              </a:defRPr>
            </a:lvl3pPr>
            <a:lvl4pPr marL="1600200" indent="-228600" algn="l" rtl="0" eaLnBrk="1" fontAlgn="base" hangingPunct="1">
              <a:spcBef>
                <a:spcPct val="20000"/>
              </a:spcBef>
              <a:spcAft>
                <a:spcPct val="0"/>
              </a:spcAft>
              <a:buChar char="–"/>
              <a:defRPr sz="2000">
                <a:solidFill>
                  <a:schemeClr val="tx1"/>
                </a:solidFill>
                <a:latin typeface="Arial" charset="0"/>
                <a:ea typeface="+mn-ea"/>
              </a:defRPr>
            </a:lvl4pPr>
            <a:lvl5pPr marL="2057400" indent="-228600" algn="l" rtl="0" eaLnBrk="1" fontAlgn="base" hangingPunct="1">
              <a:spcBef>
                <a:spcPct val="20000"/>
              </a:spcBef>
              <a:spcAft>
                <a:spcPct val="0"/>
              </a:spcAft>
              <a:buChar char="»"/>
              <a:defRPr sz="2000">
                <a:solidFill>
                  <a:schemeClr val="tx1"/>
                </a:solidFill>
                <a:latin typeface="Arial" charset="0"/>
                <a:ea typeface="+mn-ea"/>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a:lstStyle>
          <a:p>
            <a:pPr marL="0" indent="0">
              <a:buNone/>
            </a:pPr>
            <a:r>
              <a:rPr lang="en-US" sz="2800" kern="0" dirty="0" err="1"/>
              <a:t>Keuzes</a:t>
            </a:r>
            <a:r>
              <a:rPr lang="en-US" sz="2800" kern="0" dirty="0"/>
              <a:t> van </a:t>
            </a:r>
            <a:r>
              <a:rPr lang="en-US" sz="2800" kern="0" dirty="0" err="1"/>
              <a:t>bedrijven</a:t>
            </a:r>
            <a:r>
              <a:rPr lang="en-US" sz="2800" kern="0" dirty="0"/>
              <a:t>: </a:t>
            </a:r>
            <a:r>
              <a:rPr lang="en-US" sz="2800" kern="0" dirty="0" err="1"/>
              <a:t>investeringen</a:t>
            </a:r>
            <a:r>
              <a:rPr lang="en-US" sz="2800" kern="0" dirty="0"/>
              <a:t>, </a:t>
            </a:r>
            <a:r>
              <a:rPr lang="en-US" sz="2800" kern="0" dirty="0" err="1"/>
              <a:t>duurzaamheid</a:t>
            </a:r>
            <a:r>
              <a:rPr lang="en-US" sz="2800" kern="0" dirty="0"/>
              <a:t>,  marketing, </a:t>
            </a:r>
            <a:r>
              <a:rPr lang="en-US" sz="2800" kern="0" dirty="0" err="1"/>
              <a:t>boekhouden</a:t>
            </a:r>
            <a:r>
              <a:rPr lang="en-US" sz="2800" kern="0" dirty="0"/>
              <a:t>.</a:t>
            </a:r>
          </a:p>
        </p:txBody>
      </p:sp>
      <p:graphicFrame>
        <p:nvGraphicFramePr>
          <p:cNvPr id="6" name="Tijdelijke aanduiding voor inhoud 3">
            <a:extLst>
              <a:ext uri="{FF2B5EF4-FFF2-40B4-BE49-F238E27FC236}">
                <a16:creationId xmlns:a16="http://schemas.microsoft.com/office/drawing/2014/main" id="{DE5E346C-3013-4B38-9A1C-B7FB12643B2F}"/>
              </a:ext>
            </a:extLst>
          </p:cNvPr>
          <p:cNvGraphicFramePr>
            <a:graphicFrameLocks/>
          </p:cNvGraphicFramePr>
          <p:nvPr>
            <p:extLst>
              <p:ext uri="{D42A27DB-BD31-4B8C-83A1-F6EECF244321}">
                <p14:modId xmlns:p14="http://schemas.microsoft.com/office/powerpoint/2010/main" val="1921725401"/>
              </p:ext>
            </p:extLst>
          </p:nvPr>
        </p:nvGraphicFramePr>
        <p:xfrm>
          <a:off x="1637365" y="1805252"/>
          <a:ext cx="4340649" cy="2939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Afbeelding 7">
            <a:extLst>
              <a:ext uri="{FF2B5EF4-FFF2-40B4-BE49-F238E27FC236}">
                <a16:creationId xmlns:a16="http://schemas.microsoft.com/office/drawing/2014/main" id="{146ACB1B-A4BD-40F5-A1B9-72B29ECB10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3415" y="1719318"/>
            <a:ext cx="3111909" cy="2939025"/>
          </a:xfrm>
          <a:prstGeom prst="rect">
            <a:avLst/>
          </a:prstGeom>
        </p:spPr>
      </p:pic>
      <p:pic>
        <p:nvPicPr>
          <p:cNvPr id="7" name="Afbeelding 6">
            <a:extLst>
              <a:ext uri="{FF2B5EF4-FFF2-40B4-BE49-F238E27FC236}">
                <a16:creationId xmlns:a16="http://schemas.microsoft.com/office/drawing/2014/main" id="{01742481-AD34-48EA-AA32-EF65618BFB4D}"/>
              </a:ext>
            </a:extLst>
          </p:cNvPr>
          <p:cNvPicPr>
            <a:picLocks noChangeAspect="1"/>
          </p:cNvPicPr>
          <p:nvPr/>
        </p:nvPicPr>
        <p:blipFill>
          <a:blip r:embed="rId9"/>
          <a:stretch>
            <a:fillRect/>
          </a:stretch>
        </p:blipFill>
        <p:spPr>
          <a:xfrm>
            <a:off x="4955320" y="2636676"/>
            <a:ext cx="1258668" cy="1258668"/>
          </a:xfrm>
          <a:prstGeom prst="rect">
            <a:avLst/>
          </a:prstGeom>
        </p:spPr>
      </p:pic>
      <p:pic>
        <p:nvPicPr>
          <p:cNvPr id="13" name="Afbeelding 12">
            <a:extLst>
              <a:ext uri="{FF2B5EF4-FFF2-40B4-BE49-F238E27FC236}">
                <a16:creationId xmlns:a16="http://schemas.microsoft.com/office/drawing/2014/main" id="{88C59602-D75E-4D2E-9798-9E1246ACE279}"/>
              </a:ext>
            </a:extLst>
          </p:cNvPr>
          <p:cNvPicPr>
            <a:picLocks noChangeAspect="1"/>
          </p:cNvPicPr>
          <p:nvPr/>
        </p:nvPicPr>
        <p:blipFill rotWithShape="1">
          <a:blip r:embed="rId10"/>
          <a:srcRect l="13375" t="4849" r="59864" b="21339"/>
          <a:stretch/>
        </p:blipFill>
        <p:spPr>
          <a:xfrm>
            <a:off x="2541448" y="2051810"/>
            <a:ext cx="490748" cy="866470"/>
          </a:xfrm>
          <a:prstGeom prst="rect">
            <a:avLst/>
          </a:prstGeom>
        </p:spPr>
      </p:pic>
      <p:pic>
        <p:nvPicPr>
          <p:cNvPr id="14" name="Afbeelding 13">
            <a:extLst>
              <a:ext uri="{FF2B5EF4-FFF2-40B4-BE49-F238E27FC236}">
                <a16:creationId xmlns:a16="http://schemas.microsoft.com/office/drawing/2014/main" id="{21528889-F6F9-49B9-A4C7-DE6DCEF495D5}"/>
              </a:ext>
            </a:extLst>
          </p:cNvPr>
          <p:cNvPicPr>
            <a:picLocks noChangeAspect="1"/>
          </p:cNvPicPr>
          <p:nvPr/>
        </p:nvPicPr>
        <p:blipFill>
          <a:blip r:embed="rId11"/>
          <a:stretch>
            <a:fillRect/>
          </a:stretch>
        </p:blipFill>
        <p:spPr>
          <a:xfrm>
            <a:off x="3331994" y="2962656"/>
            <a:ext cx="794608" cy="932688"/>
          </a:xfrm>
          <a:prstGeom prst="rect">
            <a:avLst/>
          </a:prstGeom>
        </p:spPr>
      </p:pic>
      <p:pic>
        <p:nvPicPr>
          <p:cNvPr id="3" name="Afbeelding 2">
            <a:extLst>
              <a:ext uri="{FF2B5EF4-FFF2-40B4-BE49-F238E27FC236}">
                <a16:creationId xmlns:a16="http://schemas.microsoft.com/office/drawing/2014/main" id="{3AF057C4-615E-4A0C-B923-5FD57446E3D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75610" y="3208971"/>
            <a:ext cx="842132" cy="673706"/>
          </a:xfrm>
          <a:prstGeom prst="rect">
            <a:avLst/>
          </a:prstGeom>
        </p:spPr>
      </p:pic>
    </p:spTree>
    <p:extLst>
      <p:ext uri="{BB962C8B-B14F-4D97-AF65-F5344CB8AC3E}">
        <p14:creationId xmlns:p14="http://schemas.microsoft.com/office/powerpoint/2010/main" val="8749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CFF47-D0CC-4C5E-BBE7-99BF99B6341B}"/>
              </a:ext>
            </a:extLst>
          </p:cNvPr>
          <p:cNvSpPr>
            <a:spLocks noGrp="1"/>
          </p:cNvSpPr>
          <p:nvPr>
            <p:ph type="title"/>
          </p:nvPr>
        </p:nvSpPr>
        <p:spPr/>
        <p:txBody>
          <a:bodyPr>
            <a:normAutofit/>
          </a:bodyPr>
          <a:lstStyle/>
          <a:p>
            <a:r>
              <a:rPr lang="nl-NL" sz="3600" b="1" dirty="0"/>
              <a:t>Waar houden de vakken zich mee bezig als we kijken naar </a:t>
            </a:r>
            <a:r>
              <a:rPr lang="nl-NL" sz="3600" b="1" dirty="0" err="1"/>
              <a:t>iPhones</a:t>
            </a:r>
            <a:r>
              <a:rPr lang="nl-NL" sz="3600" b="1" dirty="0"/>
              <a:t>?</a:t>
            </a:r>
          </a:p>
        </p:txBody>
      </p:sp>
      <p:pic>
        <p:nvPicPr>
          <p:cNvPr id="4" name="Tijdelijke aanduiding voor inhoud 3">
            <a:extLst>
              <a:ext uri="{FF2B5EF4-FFF2-40B4-BE49-F238E27FC236}">
                <a16:creationId xmlns:a16="http://schemas.microsoft.com/office/drawing/2014/main" id="{8141064A-3EC7-40BF-86F6-5998A273E34B}"/>
              </a:ext>
            </a:extLst>
          </p:cNvPr>
          <p:cNvPicPr>
            <a:picLocks noGrp="1" noChangeAspect="1"/>
          </p:cNvPicPr>
          <p:nvPr>
            <p:ph idx="1"/>
          </p:nvPr>
        </p:nvPicPr>
        <p:blipFill>
          <a:blip r:embed="rId2"/>
          <a:stretch>
            <a:fillRect/>
          </a:stretch>
        </p:blipFill>
        <p:spPr>
          <a:xfrm>
            <a:off x="1441658" y="1825625"/>
            <a:ext cx="9308684" cy="4351338"/>
          </a:xfrm>
          <a:prstGeom prst="rect">
            <a:avLst/>
          </a:prstGeom>
        </p:spPr>
      </p:pic>
    </p:spTree>
    <p:extLst>
      <p:ext uri="{BB962C8B-B14F-4D97-AF65-F5344CB8AC3E}">
        <p14:creationId xmlns:p14="http://schemas.microsoft.com/office/powerpoint/2010/main" val="28796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FD398-A5F1-4F54-87C9-D698558AA17D}"/>
              </a:ext>
            </a:extLst>
          </p:cNvPr>
          <p:cNvSpPr>
            <a:spLocks noGrp="1"/>
          </p:cNvSpPr>
          <p:nvPr>
            <p:ph type="title"/>
          </p:nvPr>
        </p:nvSpPr>
        <p:spPr>
          <a:xfrm>
            <a:off x="3737112" y="404881"/>
            <a:ext cx="7618275" cy="1325563"/>
          </a:xfrm>
        </p:spPr>
        <p:txBody>
          <a:bodyPr>
            <a:normAutofit/>
          </a:bodyPr>
          <a:lstStyle/>
          <a:p>
            <a:r>
              <a:rPr lang="en-GB" sz="4000" b="1" dirty="0" err="1"/>
              <a:t>Waar</a:t>
            </a:r>
            <a:r>
              <a:rPr lang="en-GB" sz="4000" b="1" dirty="0"/>
              <a:t> </a:t>
            </a:r>
            <a:r>
              <a:rPr lang="en-GB" sz="4000" b="1" dirty="0" err="1"/>
              <a:t>houden</a:t>
            </a:r>
            <a:r>
              <a:rPr lang="en-GB" sz="4000" b="1" dirty="0"/>
              <a:t> we </a:t>
            </a:r>
            <a:r>
              <a:rPr lang="en-GB" sz="4000" b="1" dirty="0" err="1"/>
              <a:t>ons</a:t>
            </a:r>
            <a:r>
              <a:rPr lang="en-GB" sz="4000" b="1" dirty="0"/>
              <a:t> mee </a:t>
            </a:r>
            <a:r>
              <a:rPr lang="en-GB" sz="4000" b="1" dirty="0" err="1"/>
              <a:t>bezig</a:t>
            </a:r>
            <a:r>
              <a:rPr lang="en-GB" sz="4000" b="1" dirty="0"/>
              <a:t>?</a:t>
            </a:r>
            <a:endParaRPr lang="nl-NL" sz="4000" b="1" dirty="0"/>
          </a:p>
        </p:txBody>
      </p:sp>
      <p:sp>
        <p:nvSpPr>
          <p:cNvPr id="3" name="Tijdelijke aanduiding voor tekst 2">
            <a:extLst>
              <a:ext uri="{FF2B5EF4-FFF2-40B4-BE49-F238E27FC236}">
                <a16:creationId xmlns:a16="http://schemas.microsoft.com/office/drawing/2014/main" id="{51564317-8E69-477E-9E89-7FF6727E50FA}"/>
              </a:ext>
            </a:extLst>
          </p:cNvPr>
          <p:cNvSpPr>
            <a:spLocks noGrp="1"/>
          </p:cNvSpPr>
          <p:nvPr>
            <p:ph type="body" idx="1"/>
          </p:nvPr>
        </p:nvSpPr>
        <p:spPr>
          <a:xfrm>
            <a:off x="839788" y="1681163"/>
            <a:ext cx="5157787" cy="425933"/>
          </a:xfrm>
        </p:spPr>
        <p:txBody>
          <a:bodyPr/>
          <a:lstStyle/>
          <a:p>
            <a:r>
              <a:rPr lang="nl-NL" dirty="0"/>
              <a:t>Economie</a:t>
            </a:r>
          </a:p>
        </p:txBody>
      </p:sp>
      <p:sp>
        <p:nvSpPr>
          <p:cNvPr id="4" name="Tijdelijke aanduiding voor inhoud 3">
            <a:extLst>
              <a:ext uri="{FF2B5EF4-FFF2-40B4-BE49-F238E27FC236}">
                <a16:creationId xmlns:a16="http://schemas.microsoft.com/office/drawing/2014/main" id="{A261138B-A98B-4556-8AA5-2F464C8CAEE2}"/>
              </a:ext>
            </a:extLst>
          </p:cNvPr>
          <p:cNvSpPr>
            <a:spLocks noGrp="1"/>
          </p:cNvSpPr>
          <p:nvPr>
            <p:ph sz="half" idx="2"/>
          </p:nvPr>
        </p:nvSpPr>
        <p:spPr>
          <a:xfrm>
            <a:off x="839789" y="2107096"/>
            <a:ext cx="4964664" cy="4082567"/>
          </a:xfrm>
        </p:spPr>
        <p:txBody>
          <a:bodyPr>
            <a:normAutofit fontScale="70000" lnSpcReduction="20000"/>
          </a:bodyPr>
          <a:lstStyle/>
          <a:p>
            <a:r>
              <a:rPr lang="en-GB" dirty="0" err="1"/>
              <a:t>Hoeveel</a:t>
            </a:r>
            <a:r>
              <a:rPr lang="en-GB" dirty="0"/>
              <a:t> </a:t>
            </a:r>
            <a:r>
              <a:rPr lang="en-GB" dirty="0" err="1"/>
              <a:t>aanbieders</a:t>
            </a:r>
            <a:r>
              <a:rPr lang="en-GB" dirty="0"/>
              <a:t> </a:t>
            </a:r>
            <a:r>
              <a:rPr lang="en-GB" dirty="0" err="1"/>
              <a:t>zijn</a:t>
            </a:r>
            <a:r>
              <a:rPr lang="en-GB" dirty="0"/>
              <a:t> er op de </a:t>
            </a:r>
            <a:r>
              <a:rPr lang="en-GB" dirty="0" err="1"/>
              <a:t>markt</a:t>
            </a:r>
            <a:r>
              <a:rPr lang="en-GB" dirty="0"/>
              <a:t> van </a:t>
            </a:r>
            <a:r>
              <a:rPr lang="en-GB" dirty="0" err="1"/>
              <a:t>mobiele</a:t>
            </a:r>
            <a:r>
              <a:rPr lang="en-GB" dirty="0"/>
              <a:t> </a:t>
            </a:r>
            <a:r>
              <a:rPr lang="en-GB" dirty="0" err="1"/>
              <a:t>telefonie</a:t>
            </a:r>
            <a:r>
              <a:rPr lang="en-GB" dirty="0"/>
              <a:t>? </a:t>
            </a:r>
          </a:p>
          <a:p>
            <a:r>
              <a:rPr lang="en-GB" dirty="0" err="1"/>
              <a:t>Welke</a:t>
            </a:r>
            <a:r>
              <a:rPr lang="en-GB" dirty="0"/>
              <a:t> </a:t>
            </a:r>
            <a:r>
              <a:rPr lang="en-GB" dirty="0" err="1"/>
              <a:t>invloed</a:t>
            </a:r>
            <a:r>
              <a:rPr lang="en-GB" dirty="0"/>
              <a:t> </a:t>
            </a:r>
            <a:r>
              <a:rPr lang="en-GB" dirty="0" err="1"/>
              <a:t>heeft</a:t>
            </a:r>
            <a:r>
              <a:rPr lang="en-GB" dirty="0"/>
              <a:t> de </a:t>
            </a:r>
            <a:r>
              <a:rPr lang="en-GB" dirty="0" err="1"/>
              <a:t>wisselkoers</a:t>
            </a:r>
            <a:r>
              <a:rPr lang="en-GB" dirty="0"/>
              <a:t> dollar-euro op de </a:t>
            </a:r>
            <a:r>
              <a:rPr lang="en-GB" dirty="0" err="1"/>
              <a:t>prijs</a:t>
            </a:r>
            <a:r>
              <a:rPr lang="en-GB" dirty="0"/>
              <a:t> van iPhones in Nederland?</a:t>
            </a:r>
          </a:p>
          <a:p>
            <a:r>
              <a:rPr lang="en-GB" dirty="0"/>
              <a:t>Wat </a:t>
            </a:r>
            <a:r>
              <a:rPr lang="en-GB" dirty="0" err="1"/>
              <a:t>gebeurt</a:t>
            </a:r>
            <a:r>
              <a:rPr lang="en-GB" dirty="0"/>
              <a:t> er met de </a:t>
            </a:r>
            <a:r>
              <a:rPr lang="en-GB" dirty="0" err="1"/>
              <a:t>vraag</a:t>
            </a:r>
            <a:r>
              <a:rPr lang="en-GB" dirty="0"/>
              <a:t> </a:t>
            </a:r>
            <a:r>
              <a:rPr lang="en-GB" dirty="0" err="1"/>
              <a:t>naar</a:t>
            </a:r>
            <a:r>
              <a:rPr lang="en-GB" dirty="0"/>
              <a:t> iPhones </a:t>
            </a:r>
            <a:r>
              <a:rPr lang="en-GB" dirty="0" err="1"/>
              <a:t>als</a:t>
            </a:r>
            <a:r>
              <a:rPr lang="en-GB" dirty="0"/>
              <a:t> de </a:t>
            </a:r>
            <a:r>
              <a:rPr lang="en-GB" dirty="0" err="1"/>
              <a:t>overheid</a:t>
            </a:r>
            <a:r>
              <a:rPr lang="en-GB" dirty="0"/>
              <a:t> de </a:t>
            </a:r>
            <a:r>
              <a:rPr lang="en-GB" dirty="0" err="1"/>
              <a:t>belastingen</a:t>
            </a:r>
            <a:r>
              <a:rPr lang="en-GB" dirty="0"/>
              <a:t> </a:t>
            </a:r>
            <a:r>
              <a:rPr lang="en-GB" dirty="0" err="1"/>
              <a:t>verlaagt</a:t>
            </a:r>
            <a:r>
              <a:rPr lang="en-GB" dirty="0"/>
              <a:t>? </a:t>
            </a:r>
          </a:p>
          <a:p>
            <a:r>
              <a:rPr lang="en-GB" dirty="0"/>
              <a:t>Als de centrale bank extra geld in </a:t>
            </a:r>
            <a:r>
              <a:rPr lang="en-GB" dirty="0" err="1"/>
              <a:t>omloop</a:t>
            </a:r>
            <a:r>
              <a:rPr lang="en-GB" dirty="0"/>
              <a:t> </a:t>
            </a:r>
            <a:r>
              <a:rPr lang="en-GB" dirty="0" err="1"/>
              <a:t>brengt</a:t>
            </a:r>
            <a:r>
              <a:rPr lang="en-GB" dirty="0"/>
              <a:t>, wat </a:t>
            </a:r>
            <a:r>
              <a:rPr lang="en-GB" dirty="0" err="1"/>
              <a:t>gebeurt</a:t>
            </a:r>
            <a:r>
              <a:rPr lang="en-GB" dirty="0"/>
              <a:t> er dan met de </a:t>
            </a:r>
            <a:r>
              <a:rPr lang="en-GB" dirty="0" err="1"/>
              <a:t>investeringen</a:t>
            </a:r>
            <a:r>
              <a:rPr lang="en-GB" dirty="0"/>
              <a:t> die </a:t>
            </a:r>
            <a:r>
              <a:rPr lang="en-GB" dirty="0" err="1"/>
              <a:t>bedrijven</a:t>
            </a:r>
            <a:r>
              <a:rPr lang="en-GB" dirty="0"/>
              <a:t> </a:t>
            </a:r>
            <a:r>
              <a:rPr lang="en-GB" dirty="0" err="1"/>
              <a:t>doen</a:t>
            </a:r>
            <a:r>
              <a:rPr lang="en-GB" dirty="0"/>
              <a:t>? </a:t>
            </a:r>
          </a:p>
          <a:p>
            <a:r>
              <a:rPr lang="en-GB" dirty="0" err="1"/>
              <a:t>Tegen</a:t>
            </a:r>
            <a:r>
              <a:rPr lang="en-GB" dirty="0"/>
              <a:t> </a:t>
            </a:r>
            <a:r>
              <a:rPr lang="en-GB" dirty="0" err="1"/>
              <a:t>welke</a:t>
            </a:r>
            <a:r>
              <a:rPr lang="en-GB" dirty="0"/>
              <a:t> </a:t>
            </a:r>
            <a:r>
              <a:rPr lang="en-GB" dirty="0" err="1"/>
              <a:t>risico’s</a:t>
            </a:r>
            <a:r>
              <a:rPr lang="en-GB" dirty="0"/>
              <a:t> </a:t>
            </a:r>
            <a:r>
              <a:rPr lang="en-GB" dirty="0" err="1"/>
              <a:t>wil</a:t>
            </a:r>
            <a:r>
              <a:rPr lang="en-GB" dirty="0"/>
              <a:t> je </a:t>
            </a:r>
            <a:r>
              <a:rPr lang="en-GB" dirty="0" err="1"/>
              <a:t>je</a:t>
            </a:r>
            <a:r>
              <a:rPr lang="en-GB" dirty="0"/>
              <a:t> </a:t>
            </a:r>
            <a:r>
              <a:rPr lang="en-GB" dirty="0" err="1"/>
              <a:t>telefoon</a:t>
            </a:r>
            <a:r>
              <a:rPr lang="en-GB" dirty="0"/>
              <a:t> </a:t>
            </a:r>
            <a:r>
              <a:rPr lang="en-GB" dirty="0" err="1"/>
              <a:t>verzekeren</a:t>
            </a:r>
            <a:r>
              <a:rPr lang="en-GB" dirty="0"/>
              <a:t>?</a:t>
            </a:r>
          </a:p>
          <a:p>
            <a:r>
              <a:rPr lang="en-GB" dirty="0"/>
              <a:t>Wat </a:t>
            </a:r>
            <a:r>
              <a:rPr lang="en-GB" dirty="0" err="1"/>
              <a:t>doen</a:t>
            </a:r>
            <a:r>
              <a:rPr lang="en-GB" dirty="0"/>
              <a:t> smartphones met </a:t>
            </a:r>
            <a:r>
              <a:rPr lang="en-GB" dirty="0" err="1"/>
              <a:t>arbeidsproductiviteit</a:t>
            </a:r>
            <a:r>
              <a:rPr lang="en-GB" dirty="0"/>
              <a:t>?</a:t>
            </a:r>
          </a:p>
          <a:p>
            <a:endParaRPr lang="nl-NL" dirty="0"/>
          </a:p>
        </p:txBody>
      </p:sp>
      <p:sp>
        <p:nvSpPr>
          <p:cNvPr id="5" name="Tijdelijke aanduiding voor tekst 4">
            <a:extLst>
              <a:ext uri="{FF2B5EF4-FFF2-40B4-BE49-F238E27FC236}">
                <a16:creationId xmlns:a16="http://schemas.microsoft.com/office/drawing/2014/main" id="{5604D685-A087-4E1A-AEC9-D122A3EB7D95}"/>
              </a:ext>
            </a:extLst>
          </p:cNvPr>
          <p:cNvSpPr>
            <a:spLocks noGrp="1"/>
          </p:cNvSpPr>
          <p:nvPr>
            <p:ph type="body" sz="quarter" idx="3"/>
          </p:nvPr>
        </p:nvSpPr>
        <p:spPr>
          <a:xfrm>
            <a:off x="6172200" y="1681163"/>
            <a:ext cx="5183188" cy="425933"/>
          </a:xfrm>
        </p:spPr>
        <p:txBody>
          <a:bodyPr/>
          <a:lstStyle/>
          <a:p>
            <a:r>
              <a:rPr lang="nl-NL" dirty="0"/>
              <a:t>Bedrijfseconomie</a:t>
            </a:r>
          </a:p>
        </p:txBody>
      </p:sp>
      <p:sp>
        <p:nvSpPr>
          <p:cNvPr id="6" name="Tijdelijke aanduiding voor inhoud 5">
            <a:extLst>
              <a:ext uri="{FF2B5EF4-FFF2-40B4-BE49-F238E27FC236}">
                <a16:creationId xmlns:a16="http://schemas.microsoft.com/office/drawing/2014/main" id="{A74DB913-B13F-40D8-B9C4-9FF796DA8DAB}"/>
              </a:ext>
            </a:extLst>
          </p:cNvPr>
          <p:cNvSpPr>
            <a:spLocks noGrp="1"/>
          </p:cNvSpPr>
          <p:nvPr>
            <p:ph sz="quarter" idx="4"/>
          </p:nvPr>
        </p:nvSpPr>
        <p:spPr>
          <a:xfrm>
            <a:off x="6172200" y="2107096"/>
            <a:ext cx="4866861" cy="4082567"/>
          </a:xfrm>
        </p:spPr>
        <p:txBody>
          <a:bodyPr>
            <a:normAutofit fontScale="70000" lnSpcReduction="20000"/>
          </a:bodyPr>
          <a:lstStyle/>
          <a:p>
            <a:r>
              <a:rPr lang="en-GB" dirty="0"/>
              <a:t>Wat is de </a:t>
            </a:r>
            <a:r>
              <a:rPr lang="en-GB" dirty="0" err="1"/>
              <a:t>kostprijs</a:t>
            </a:r>
            <a:r>
              <a:rPr lang="en-GB" dirty="0"/>
              <a:t> van </a:t>
            </a:r>
            <a:r>
              <a:rPr lang="en-GB" dirty="0" err="1"/>
              <a:t>een</a:t>
            </a:r>
            <a:r>
              <a:rPr lang="en-GB" dirty="0"/>
              <a:t> iPhone? </a:t>
            </a:r>
            <a:r>
              <a:rPr lang="en-GB" dirty="0" err="1"/>
              <a:t>En</a:t>
            </a:r>
            <a:r>
              <a:rPr lang="en-GB" dirty="0"/>
              <a:t> wat is </a:t>
            </a:r>
            <a:r>
              <a:rPr lang="en-GB" dirty="0" err="1"/>
              <a:t>een</a:t>
            </a:r>
            <a:r>
              <a:rPr lang="en-GB" dirty="0"/>
              <a:t> </a:t>
            </a:r>
            <a:r>
              <a:rPr lang="en-GB" dirty="0" err="1"/>
              <a:t>goede</a:t>
            </a:r>
            <a:r>
              <a:rPr lang="en-GB" dirty="0"/>
              <a:t> </a:t>
            </a:r>
            <a:r>
              <a:rPr lang="en-GB" dirty="0" err="1"/>
              <a:t>verkoopprijs</a:t>
            </a:r>
            <a:r>
              <a:rPr lang="en-GB" dirty="0"/>
              <a:t>?</a:t>
            </a:r>
          </a:p>
          <a:p>
            <a:r>
              <a:rPr lang="en-GB" dirty="0"/>
              <a:t>Hoe </a:t>
            </a:r>
            <a:r>
              <a:rPr lang="en-GB" dirty="0" err="1"/>
              <a:t>kunnen</a:t>
            </a:r>
            <a:r>
              <a:rPr lang="en-GB" dirty="0"/>
              <a:t> we </a:t>
            </a:r>
            <a:r>
              <a:rPr lang="en-GB" dirty="0" err="1"/>
              <a:t>onze</a:t>
            </a:r>
            <a:r>
              <a:rPr lang="en-GB" dirty="0"/>
              <a:t> </a:t>
            </a:r>
            <a:r>
              <a:rPr lang="en-GB" dirty="0" err="1"/>
              <a:t>productie</a:t>
            </a:r>
            <a:r>
              <a:rPr lang="en-GB" dirty="0"/>
              <a:t> </a:t>
            </a:r>
            <a:r>
              <a:rPr lang="en-GB" dirty="0" err="1"/>
              <a:t>verduurzamen</a:t>
            </a:r>
            <a:r>
              <a:rPr lang="en-GB" dirty="0"/>
              <a:t>?</a:t>
            </a:r>
          </a:p>
          <a:p>
            <a:r>
              <a:rPr lang="en-GB" dirty="0"/>
              <a:t>Hoe </a:t>
            </a:r>
            <a:r>
              <a:rPr lang="en-GB" dirty="0" err="1"/>
              <a:t>kunnen</a:t>
            </a:r>
            <a:r>
              <a:rPr lang="en-GB" dirty="0"/>
              <a:t> we marketing </a:t>
            </a:r>
            <a:r>
              <a:rPr lang="en-GB" dirty="0" err="1"/>
              <a:t>inzetten</a:t>
            </a:r>
            <a:r>
              <a:rPr lang="en-GB" dirty="0"/>
              <a:t> om zo </a:t>
            </a:r>
            <a:r>
              <a:rPr lang="en-GB" dirty="0" err="1"/>
              <a:t>veel</a:t>
            </a:r>
            <a:r>
              <a:rPr lang="en-GB" dirty="0"/>
              <a:t> </a:t>
            </a:r>
            <a:r>
              <a:rPr lang="en-GB" dirty="0" err="1"/>
              <a:t>mogelijk</a:t>
            </a:r>
            <a:r>
              <a:rPr lang="en-GB" dirty="0"/>
              <a:t> </a:t>
            </a:r>
            <a:r>
              <a:rPr lang="en-GB" dirty="0" err="1"/>
              <a:t>telefoons</a:t>
            </a:r>
            <a:r>
              <a:rPr lang="en-GB" dirty="0"/>
              <a:t> </a:t>
            </a:r>
            <a:r>
              <a:rPr lang="en-GB" dirty="0" err="1"/>
              <a:t>te</a:t>
            </a:r>
            <a:r>
              <a:rPr lang="en-GB" dirty="0"/>
              <a:t> </a:t>
            </a:r>
            <a:r>
              <a:rPr lang="en-GB" dirty="0" err="1"/>
              <a:t>verkopen</a:t>
            </a:r>
            <a:r>
              <a:rPr lang="en-GB" dirty="0"/>
              <a:t>? </a:t>
            </a:r>
          </a:p>
          <a:p>
            <a:r>
              <a:rPr lang="en-GB" dirty="0"/>
              <a:t>Wat is de </a:t>
            </a:r>
            <a:r>
              <a:rPr lang="en-GB" dirty="0" err="1"/>
              <a:t>waarde</a:t>
            </a:r>
            <a:r>
              <a:rPr lang="en-GB" dirty="0"/>
              <a:t> van </a:t>
            </a:r>
            <a:r>
              <a:rPr lang="en-GB" dirty="0" err="1"/>
              <a:t>onze</a:t>
            </a:r>
            <a:r>
              <a:rPr lang="en-GB" dirty="0"/>
              <a:t> </a:t>
            </a:r>
            <a:r>
              <a:rPr lang="en-GB" dirty="0" err="1"/>
              <a:t>huidige</a:t>
            </a:r>
            <a:r>
              <a:rPr lang="en-GB" dirty="0"/>
              <a:t> </a:t>
            </a:r>
            <a:r>
              <a:rPr lang="en-GB" dirty="0" err="1"/>
              <a:t>voorraad</a:t>
            </a:r>
            <a:r>
              <a:rPr lang="en-GB" dirty="0"/>
              <a:t> iPhones? </a:t>
            </a:r>
          </a:p>
          <a:p>
            <a:r>
              <a:rPr lang="en-GB" dirty="0" err="1"/>
              <a:t>Hoeveel</a:t>
            </a:r>
            <a:r>
              <a:rPr lang="en-GB" dirty="0"/>
              <a:t> iPhones </a:t>
            </a:r>
            <a:r>
              <a:rPr lang="en-GB" dirty="0" err="1"/>
              <a:t>moeten</a:t>
            </a:r>
            <a:r>
              <a:rPr lang="en-GB" dirty="0"/>
              <a:t> we </a:t>
            </a:r>
            <a:r>
              <a:rPr lang="en-GB" dirty="0" err="1"/>
              <a:t>verkopen</a:t>
            </a:r>
            <a:r>
              <a:rPr lang="en-GB" dirty="0"/>
              <a:t> om </a:t>
            </a:r>
            <a:r>
              <a:rPr lang="en-GB" dirty="0" err="1"/>
              <a:t>quitte</a:t>
            </a:r>
            <a:r>
              <a:rPr lang="en-GB" dirty="0"/>
              <a:t> </a:t>
            </a:r>
            <a:r>
              <a:rPr lang="en-GB" dirty="0" err="1"/>
              <a:t>te</a:t>
            </a:r>
            <a:r>
              <a:rPr lang="en-GB" dirty="0"/>
              <a:t> </a:t>
            </a:r>
            <a:r>
              <a:rPr lang="en-GB" dirty="0" err="1"/>
              <a:t>spelen</a:t>
            </a:r>
            <a:r>
              <a:rPr lang="en-GB" dirty="0"/>
              <a:t>? </a:t>
            </a:r>
          </a:p>
          <a:p>
            <a:r>
              <a:rPr lang="en-GB" dirty="0"/>
              <a:t>Hoe </a:t>
            </a:r>
            <a:r>
              <a:rPr lang="en-GB" dirty="0" err="1"/>
              <a:t>verdelen</a:t>
            </a:r>
            <a:r>
              <a:rPr lang="en-GB" dirty="0"/>
              <a:t> we de </a:t>
            </a:r>
            <a:r>
              <a:rPr lang="en-GB" dirty="0" err="1"/>
              <a:t>winst</a:t>
            </a:r>
            <a:r>
              <a:rPr lang="en-GB" dirty="0"/>
              <a:t> die we in </a:t>
            </a:r>
            <a:r>
              <a:rPr lang="en-GB" dirty="0" err="1"/>
              <a:t>een</a:t>
            </a:r>
            <a:r>
              <a:rPr lang="en-GB" dirty="0"/>
              <a:t> </a:t>
            </a:r>
            <a:r>
              <a:rPr lang="en-GB" dirty="0" err="1"/>
              <a:t>jaar</a:t>
            </a:r>
            <a:r>
              <a:rPr lang="en-GB" dirty="0"/>
              <a:t> </a:t>
            </a:r>
            <a:r>
              <a:rPr lang="en-GB" dirty="0" err="1"/>
              <a:t>gemaakt</a:t>
            </a:r>
            <a:r>
              <a:rPr lang="en-GB" dirty="0"/>
              <a:t> </a:t>
            </a:r>
            <a:r>
              <a:rPr lang="en-GB" dirty="0" err="1"/>
              <a:t>hebben</a:t>
            </a:r>
            <a:r>
              <a:rPr lang="en-GB" dirty="0"/>
              <a:t> over </a:t>
            </a:r>
            <a:r>
              <a:rPr lang="en-GB" dirty="0" err="1"/>
              <a:t>onze</a:t>
            </a:r>
            <a:r>
              <a:rPr lang="en-GB" dirty="0"/>
              <a:t> </a:t>
            </a:r>
            <a:r>
              <a:rPr lang="en-GB" dirty="0" err="1"/>
              <a:t>aandeelhouders</a:t>
            </a:r>
            <a:r>
              <a:rPr lang="en-GB" dirty="0"/>
              <a:t>? </a:t>
            </a:r>
          </a:p>
          <a:p>
            <a:endParaRPr lang="nl-NL" dirty="0"/>
          </a:p>
        </p:txBody>
      </p:sp>
    </p:spTree>
    <p:extLst>
      <p:ext uri="{BB962C8B-B14F-4D97-AF65-F5344CB8AC3E}">
        <p14:creationId xmlns:p14="http://schemas.microsoft.com/office/powerpoint/2010/main" val="334449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dirty="0"/>
              <a:t>   Programma  vanavond 3H</a:t>
            </a:r>
          </a:p>
        </p:txBody>
      </p:sp>
      <p:sp>
        <p:nvSpPr>
          <p:cNvPr id="3" name="Tijdelijke aanduiding voor inhoud 2"/>
          <p:cNvSpPr>
            <a:spLocks noGrp="1"/>
          </p:cNvSpPr>
          <p:nvPr>
            <p:ph idx="1"/>
          </p:nvPr>
        </p:nvSpPr>
        <p:spPr>
          <a:xfrm>
            <a:off x="848139" y="1948070"/>
            <a:ext cx="10084903" cy="4784034"/>
          </a:xfrm>
        </p:spPr>
        <p:txBody>
          <a:bodyPr>
            <a:normAutofit/>
          </a:bodyPr>
          <a:lstStyle/>
          <a:p>
            <a:pPr marL="457200" indent="-457200">
              <a:buFont typeface="Arial" panose="020B0604020202020204" pitchFamily="34" charset="0"/>
              <a:buChar char="•"/>
            </a:pPr>
            <a:r>
              <a:rPr lang="nl-NL" dirty="0"/>
              <a:t>Opening: Karin de Voogd van de </a:t>
            </a:r>
            <a:r>
              <a:rPr lang="nl-NL" dirty="0" err="1"/>
              <a:t>Straaten</a:t>
            </a:r>
            <a:r>
              <a:rPr lang="nl-NL" dirty="0"/>
              <a:t> (afdelingsleider)</a:t>
            </a:r>
          </a:p>
          <a:p>
            <a:pPr marL="457200" indent="-457200">
              <a:buFont typeface="Arial" panose="020B0604020202020204" pitchFamily="34" charset="0"/>
              <a:buChar char="•"/>
            </a:pPr>
            <a:r>
              <a:rPr lang="nl-NL" dirty="0"/>
              <a:t>Voorlichting profielkeuze: Daya Haverman (decaan)</a:t>
            </a:r>
          </a:p>
          <a:p>
            <a:pPr marL="457200" indent="-457200">
              <a:buFont typeface="Arial" panose="020B0604020202020204" pitchFamily="34" charset="0"/>
              <a:buChar char="•"/>
            </a:pPr>
            <a:r>
              <a:rPr lang="nl-NL" dirty="0" err="1"/>
              <a:t>Vakvoorlichting</a:t>
            </a:r>
            <a:r>
              <a:rPr lang="nl-NL" dirty="0"/>
              <a:t> :</a:t>
            </a:r>
          </a:p>
          <a:p>
            <a:r>
              <a:rPr lang="nl-NL" dirty="0"/>
              <a:t>      economie /bedrijfseconomie (Marc Willemse)</a:t>
            </a:r>
          </a:p>
          <a:p>
            <a:r>
              <a:rPr lang="nl-NL" dirty="0"/>
              <a:t>      wiskunde (Jeroen </a:t>
            </a:r>
            <a:r>
              <a:rPr lang="nl-NL" dirty="0" err="1"/>
              <a:t>Duineveld</a:t>
            </a:r>
            <a:r>
              <a:rPr lang="nl-NL" dirty="0"/>
              <a:t>)</a:t>
            </a:r>
          </a:p>
          <a:p>
            <a:r>
              <a:rPr lang="nl-NL" dirty="0"/>
              <a:t>      Engels Regulier of Cambridge Engels (Annemiek </a:t>
            </a:r>
            <a:r>
              <a:rPr lang="nl-NL" dirty="0" err="1"/>
              <a:t>Ziessen</a:t>
            </a:r>
            <a:r>
              <a:rPr lang="nl-NL" dirty="0"/>
              <a:t>)	</a:t>
            </a:r>
          </a:p>
          <a:p>
            <a:r>
              <a:rPr lang="nl-NL" dirty="0"/>
              <a:t>      BSM (Thirza Maurits) </a:t>
            </a:r>
          </a:p>
          <a:p>
            <a:r>
              <a:rPr lang="nl-NL" dirty="0"/>
              <a:t>`     Informatica (Wouter </a:t>
            </a:r>
            <a:r>
              <a:rPr lang="nl-NL" dirty="0" err="1"/>
              <a:t>Staa</a:t>
            </a:r>
            <a:r>
              <a:rPr lang="nl-NL" dirty="0"/>
              <a:t>)</a:t>
            </a:r>
          </a:p>
          <a:p>
            <a:pPr marL="457200" indent="-457200">
              <a:buFont typeface="Arial" panose="020B0604020202020204" pitchFamily="34" charset="0"/>
              <a:buChar char="•"/>
            </a:pPr>
            <a:r>
              <a:rPr lang="nl-NL" dirty="0"/>
              <a:t>Mogelijkheid inschrijven speeddaten (28 febr.)</a:t>
            </a:r>
          </a:p>
          <a:p>
            <a:endParaRPr lang="nl-NL" dirty="0"/>
          </a:p>
        </p:txBody>
      </p:sp>
    </p:spTree>
    <p:extLst>
      <p:ext uri="{BB962C8B-B14F-4D97-AF65-F5344CB8AC3E}">
        <p14:creationId xmlns:p14="http://schemas.microsoft.com/office/powerpoint/2010/main" val="1751156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82058-2B8F-453D-82CF-77F0FF0ACEA0}"/>
              </a:ext>
            </a:extLst>
          </p:cNvPr>
          <p:cNvSpPr>
            <a:spLocks noGrp="1"/>
          </p:cNvSpPr>
          <p:nvPr>
            <p:ph type="title"/>
          </p:nvPr>
        </p:nvSpPr>
        <p:spPr>
          <a:xfrm>
            <a:off x="3803374" y="365125"/>
            <a:ext cx="7550426" cy="1325563"/>
          </a:xfrm>
        </p:spPr>
        <p:txBody>
          <a:bodyPr/>
          <a:lstStyle/>
          <a:p>
            <a:r>
              <a:rPr lang="en-US" sz="4400" b="1" dirty="0" err="1"/>
              <a:t>Wanneer</a:t>
            </a:r>
            <a:r>
              <a:rPr lang="en-US" sz="4400" b="1" dirty="0"/>
              <a:t> </a:t>
            </a:r>
            <a:r>
              <a:rPr lang="en-US" sz="4400" b="1" dirty="0" err="1"/>
              <a:t>economie</a:t>
            </a:r>
            <a:r>
              <a:rPr lang="en-US" sz="4400" b="1" dirty="0"/>
              <a:t> </a:t>
            </a:r>
            <a:r>
              <a:rPr lang="en-US" sz="4400" b="1" dirty="0" err="1"/>
              <a:t>kiezen</a:t>
            </a:r>
            <a:r>
              <a:rPr lang="en-US" sz="4400" b="1" dirty="0"/>
              <a:t>?</a:t>
            </a:r>
            <a:endParaRPr lang="nl-NL" b="1" dirty="0"/>
          </a:p>
        </p:txBody>
      </p:sp>
      <p:sp>
        <p:nvSpPr>
          <p:cNvPr id="3" name="Tijdelijke aanduiding voor inhoud 2">
            <a:extLst>
              <a:ext uri="{FF2B5EF4-FFF2-40B4-BE49-F238E27FC236}">
                <a16:creationId xmlns:a16="http://schemas.microsoft.com/office/drawing/2014/main" id="{0F80F23A-8BF4-4516-92FB-AC2CA474A0AA}"/>
              </a:ext>
            </a:extLst>
          </p:cNvPr>
          <p:cNvSpPr>
            <a:spLocks noGrp="1"/>
          </p:cNvSpPr>
          <p:nvPr>
            <p:ph idx="1"/>
          </p:nvPr>
        </p:nvSpPr>
        <p:spPr>
          <a:xfrm>
            <a:off x="838200" y="2319129"/>
            <a:ext cx="10515600" cy="3857833"/>
          </a:xfrm>
        </p:spPr>
        <p:txBody>
          <a:bodyPr/>
          <a:lstStyle/>
          <a:p>
            <a:r>
              <a:rPr lang="en-US" sz="2800" dirty="0"/>
              <a:t>Je </a:t>
            </a:r>
            <a:r>
              <a:rPr lang="en-US" sz="2800" dirty="0" err="1"/>
              <a:t>hebt</a:t>
            </a:r>
            <a:r>
              <a:rPr lang="en-US" sz="2800" dirty="0"/>
              <a:t> </a:t>
            </a:r>
            <a:r>
              <a:rPr lang="en-US" sz="2800" dirty="0" err="1"/>
              <a:t>een</a:t>
            </a:r>
            <a:r>
              <a:rPr lang="en-US" sz="2800" dirty="0"/>
              <a:t> brede </a:t>
            </a:r>
            <a:r>
              <a:rPr lang="en-US" sz="2800" dirty="0" err="1"/>
              <a:t>algemene</a:t>
            </a:r>
            <a:r>
              <a:rPr lang="en-US" sz="2800" dirty="0"/>
              <a:t> </a:t>
            </a:r>
            <a:r>
              <a:rPr lang="en-US" sz="2800" dirty="0" err="1"/>
              <a:t>belangstelling</a:t>
            </a:r>
            <a:r>
              <a:rPr lang="en-US" sz="2800" dirty="0"/>
              <a:t> </a:t>
            </a:r>
            <a:r>
              <a:rPr lang="en-US" sz="2800" dirty="0" err="1"/>
              <a:t>voor</a:t>
            </a:r>
            <a:r>
              <a:rPr lang="en-US" sz="2800" dirty="0"/>
              <a:t> de </a:t>
            </a:r>
            <a:r>
              <a:rPr lang="en-US" sz="2800" dirty="0" err="1"/>
              <a:t>wereld</a:t>
            </a:r>
            <a:r>
              <a:rPr lang="en-US" sz="2800" dirty="0"/>
              <a:t> om je </a:t>
            </a:r>
            <a:r>
              <a:rPr lang="en-US" sz="2800" dirty="0" err="1"/>
              <a:t>heen</a:t>
            </a:r>
            <a:r>
              <a:rPr lang="en-US" sz="2800" dirty="0"/>
              <a:t> (</a:t>
            </a:r>
            <a:r>
              <a:rPr lang="en-US" sz="2800" dirty="0" err="1"/>
              <a:t>actualiteiten</a:t>
            </a:r>
            <a:r>
              <a:rPr lang="en-US" sz="2800" dirty="0"/>
              <a:t>)</a:t>
            </a:r>
          </a:p>
          <a:p>
            <a:r>
              <a:rPr lang="en-US" sz="2800" dirty="0"/>
              <a:t>Je </a:t>
            </a:r>
            <a:r>
              <a:rPr lang="en-US" sz="2800" dirty="0" err="1"/>
              <a:t>vindt</a:t>
            </a:r>
            <a:r>
              <a:rPr lang="en-US" sz="2800" dirty="0"/>
              <a:t> het </a:t>
            </a:r>
            <a:r>
              <a:rPr lang="en-US" sz="2800" dirty="0" err="1"/>
              <a:t>leuk</a:t>
            </a:r>
            <a:r>
              <a:rPr lang="en-US" sz="2800" dirty="0"/>
              <a:t> om </a:t>
            </a:r>
            <a:r>
              <a:rPr lang="en-US" sz="2800" dirty="0" err="1"/>
              <a:t>economische</a:t>
            </a:r>
            <a:r>
              <a:rPr lang="en-US" sz="2800" dirty="0"/>
              <a:t> </a:t>
            </a:r>
            <a:r>
              <a:rPr lang="en-US" sz="2800" dirty="0" err="1"/>
              <a:t>verschijnselen</a:t>
            </a:r>
            <a:r>
              <a:rPr lang="en-US" sz="2800" dirty="0"/>
              <a:t> </a:t>
            </a:r>
            <a:r>
              <a:rPr lang="en-US" sz="2800" dirty="0" err="1"/>
              <a:t>te</a:t>
            </a:r>
            <a:r>
              <a:rPr lang="en-US" sz="2800" dirty="0"/>
              <a:t> </a:t>
            </a:r>
            <a:r>
              <a:rPr lang="en-US" sz="2800" dirty="0" err="1"/>
              <a:t>verklaren</a:t>
            </a:r>
            <a:r>
              <a:rPr lang="en-US" sz="2800" dirty="0"/>
              <a:t> (</a:t>
            </a:r>
            <a:r>
              <a:rPr lang="en-US" sz="2800" dirty="0" err="1"/>
              <a:t>oorzaak</a:t>
            </a:r>
            <a:r>
              <a:rPr lang="en-US" sz="2800" dirty="0"/>
              <a:t> -&gt; </a:t>
            </a:r>
            <a:r>
              <a:rPr lang="en-US" sz="2800" dirty="0" err="1"/>
              <a:t>gevolg</a:t>
            </a:r>
            <a:r>
              <a:rPr lang="en-US" sz="2800" dirty="0"/>
              <a:t>) </a:t>
            </a:r>
            <a:r>
              <a:rPr lang="en-US" sz="2800" dirty="0" err="1"/>
              <a:t>en</a:t>
            </a:r>
            <a:r>
              <a:rPr lang="en-US" sz="2800" dirty="0"/>
              <a:t> </a:t>
            </a:r>
            <a:r>
              <a:rPr lang="en-US" sz="2800" dirty="0" err="1"/>
              <a:t>stap-voor-stap</a:t>
            </a:r>
            <a:r>
              <a:rPr lang="en-US" sz="2800" dirty="0"/>
              <a:t> </a:t>
            </a:r>
            <a:r>
              <a:rPr lang="en-US" sz="2800" dirty="0" err="1"/>
              <a:t>te</a:t>
            </a:r>
            <a:r>
              <a:rPr lang="en-US" sz="2800" dirty="0"/>
              <a:t> </a:t>
            </a:r>
            <a:r>
              <a:rPr lang="en-US" sz="2800" dirty="0" err="1"/>
              <a:t>analyseren</a:t>
            </a:r>
            <a:endParaRPr lang="en-US" sz="2800" dirty="0"/>
          </a:p>
          <a:p>
            <a:r>
              <a:rPr lang="en-US" sz="2800" dirty="0"/>
              <a:t>Je </a:t>
            </a:r>
            <a:r>
              <a:rPr lang="en-US" sz="2800" dirty="0" err="1"/>
              <a:t>hebt</a:t>
            </a:r>
            <a:r>
              <a:rPr lang="en-US" sz="2800" dirty="0"/>
              <a:t> </a:t>
            </a:r>
            <a:r>
              <a:rPr lang="en-US" sz="2800" dirty="0" err="1"/>
              <a:t>goede</a:t>
            </a:r>
            <a:r>
              <a:rPr lang="en-US" sz="2800" dirty="0"/>
              <a:t> </a:t>
            </a:r>
            <a:r>
              <a:rPr lang="en-US" sz="2800" dirty="0" err="1"/>
              <a:t>rekenvaardigheden</a:t>
            </a:r>
            <a:r>
              <a:rPr lang="en-US" sz="2800" dirty="0"/>
              <a:t> (</a:t>
            </a:r>
            <a:r>
              <a:rPr lang="en-US" sz="2800" dirty="0" err="1"/>
              <a:t>procenten</a:t>
            </a:r>
            <a:r>
              <a:rPr lang="en-US" sz="2800" dirty="0"/>
              <a:t>, </a:t>
            </a:r>
            <a:r>
              <a:rPr lang="en-US" sz="2800" dirty="0" err="1"/>
              <a:t>lorenzcurve</a:t>
            </a:r>
            <a:r>
              <a:rPr lang="en-US" sz="2800" dirty="0"/>
              <a:t>, </a:t>
            </a:r>
            <a:r>
              <a:rPr lang="en-US" sz="2800" dirty="0" err="1"/>
              <a:t>kosten</a:t>
            </a:r>
            <a:r>
              <a:rPr lang="en-US" sz="2800" dirty="0"/>
              <a:t> </a:t>
            </a:r>
            <a:r>
              <a:rPr lang="en-US" sz="2800" dirty="0" err="1"/>
              <a:t>en</a:t>
            </a:r>
            <a:r>
              <a:rPr lang="en-US" sz="2800" dirty="0"/>
              <a:t> </a:t>
            </a:r>
            <a:r>
              <a:rPr lang="en-US" sz="2800" dirty="0" err="1"/>
              <a:t>opbrengsten</a:t>
            </a:r>
            <a:r>
              <a:rPr lang="en-US" sz="2800" dirty="0"/>
              <a:t>)</a:t>
            </a:r>
          </a:p>
          <a:p>
            <a:r>
              <a:rPr lang="en-US" sz="2800" dirty="0"/>
              <a:t>(Je </a:t>
            </a:r>
            <a:r>
              <a:rPr lang="en-US" sz="2800" dirty="0" err="1"/>
              <a:t>hebt</a:t>
            </a:r>
            <a:r>
              <a:rPr lang="en-US" sz="2800" dirty="0"/>
              <a:t> </a:t>
            </a:r>
            <a:r>
              <a:rPr lang="en-US" sz="2800" dirty="0" err="1"/>
              <a:t>een</a:t>
            </a:r>
            <a:r>
              <a:rPr lang="en-US" sz="2800" dirty="0"/>
              <a:t> </a:t>
            </a:r>
            <a:r>
              <a:rPr lang="en-US" sz="2800" dirty="0" err="1"/>
              <a:t>positief</a:t>
            </a:r>
            <a:r>
              <a:rPr lang="en-US" sz="2800" dirty="0"/>
              <a:t> </a:t>
            </a:r>
            <a:r>
              <a:rPr lang="en-US" sz="2800" dirty="0" err="1"/>
              <a:t>advies</a:t>
            </a:r>
            <a:r>
              <a:rPr lang="en-US" sz="2800" dirty="0"/>
              <a:t> van je </a:t>
            </a:r>
            <a:r>
              <a:rPr lang="en-US" sz="2800" dirty="0" err="1"/>
              <a:t>vakdocent</a:t>
            </a:r>
            <a:r>
              <a:rPr lang="en-US" sz="2800" dirty="0"/>
              <a:t>)</a:t>
            </a:r>
          </a:p>
          <a:p>
            <a:endParaRPr lang="nl-NL" dirty="0"/>
          </a:p>
        </p:txBody>
      </p:sp>
    </p:spTree>
    <p:extLst>
      <p:ext uri="{BB962C8B-B14F-4D97-AF65-F5344CB8AC3E}">
        <p14:creationId xmlns:p14="http://schemas.microsoft.com/office/powerpoint/2010/main" val="2358474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31B27-C712-46BA-93F1-BF49CD3C4443}"/>
              </a:ext>
            </a:extLst>
          </p:cNvPr>
          <p:cNvSpPr>
            <a:spLocks noGrp="1"/>
          </p:cNvSpPr>
          <p:nvPr>
            <p:ph type="title"/>
          </p:nvPr>
        </p:nvSpPr>
        <p:spPr/>
        <p:txBody>
          <a:bodyPr/>
          <a:lstStyle/>
          <a:p>
            <a:r>
              <a:rPr lang="en-US" sz="4400" b="1" dirty="0" err="1"/>
              <a:t>Wanneer</a:t>
            </a:r>
            <a:r>
              <a:rPr lang="en-US" sz="4400" b="1" dirty="0"/>
              <a:t> </a:t>
            </a:r>
            <a:r>
              <a:rPr lang="en-US" sz="4400" b="1" dirty="0" err="1"/>
              <a:t>bedrijfseconomie</a:t>
            </a:r>
            <a:r>
              <a:rPr lang="en-US" sz="4400" b="1" dirty="0"/>
              <a:t> </a:t>
            </a:r>
            <a:r>
              <a:rPr lang="en-US" sz="4400" b="1" dirty="0" err="1"/>
              <a:t>kiezen</a:t>
            </a:r>
            <a:r>
              <a:rPr lang="en-US" sz="4400" b="1" dirty="0"/>
              <a:t>?</a:t>
            </a:r>
            <a:endParaRPr lang="nl-NL" b="1" dirty="0"/>
          </a:p>
        </p:txBody>
      </p:sp>
      <p:sp>
        <p:nvSpPr>
          <p:cNvPr id="3" name="Tijdelijke aanduiding voor inhoud 2">
            <a:extLst>
              <a:ext uri="{FF2B5EF4-FFF2-40B4-BE49-F238E27FC236}">
                <a16:creationId xmlns:a16="http://schemas.microsoft.com/office/drawing/2014/main" id="{EC521828-AE37-4C6D-AB3B-E09F31830132}"/>
              </a:ext>
            </a:extLst>
          </p:cNvPr>
          <p:cNvSpPr>
            <a:spLocks noGrp="1"/>
          </p:cNvSpPr>
          <p:nvPr>
            <p:ph idx="1"/>
          </p:nvPr>
        </p:nvSpPr>
        <p:spPr>
          <a:xfrm>
            <a:off x="838200" y="2266121"/>
            <a:ext cx="10515600" cy="3910841"/>
          </a:xfrm>
        </p:spPr>
        <p:txBody>
          <a:bodyPr/>
          <a:lstStyle/>
          <a:p>
            <a:r>
              <a:rPr lang="en-US" sz="2800" dirty="0"/>
              <a:t>Je bent </a:t>
            </a:r>
            <a:r>
              <a:rPr lang="en-US" sz="2800" dirty="0" err="1"/>
              <a:t>nieuwsgierig</a:t>
            </a:r>
            <a:r>
              <a:rPr lang="en-US" sz="2800" dirty="0"/>
              <a:t> hoe </a:t>
            </a:r>
            <a:r>
              <a:rPr lang="en-US" sz="2800" dirty="0" err="1"/>
              <a:t>organisaties</a:t>
            </a:r>
            <a:r>
              <a:rPr lang="en-US" sz="2800" dirty="0"/>
              <a:t> </a:t>
            </a:r>
            <a:r>
              <a:rPr lang="en-US" sz="2800" dirty="0" err="1"/>
              <a:t>werken</a:t>
            </a:r>
            <a:endParaRPr lang="en-US" sz="2800" dirty="0"/>
          </a:p>
          <a:p>
            <a:r>
              <a:rPr lang="en-US" sz="2800" dirty="0"/>
              <a:t>Je </a:t>
            </a:r>
            <a:r>
              <a:rPr lang="en-US" sz="2800" dirty="0" err="1"/>
              <a:t>hebt</a:t>
            </a:r>
            <a:r>
              <a:rPr lang="en-US" sz="2800" dirty="0"/>
              <a:t> </a:t>
            </a:r>
            <a:r>
              <a:rPr lang="en-US" sz="2800" dirty="0" err="1"/>
              <a:t>plezier</a:t>
            </a:r>
            <a:r>
              <a:rPr lang="en-US" sz="2800" dirty="0"/>
              <a:t> in </a:t>
            </a:r>
            <a:r>
              <a:rPr lang="en-US" sz="2800" dirty="0" err="1"/>
              <a:t>werken</a:t>
            </a:r>
            <a:r>
              <a:rPr lang="en-US" sz="2800" dirty="0"/>
              <a:t> met </a:t>
            </a:r>
            <a:r>
              <a:rPr lang="en-US" sz="2800" dirty="0" err="1"/>
              <a:t>cijfers</a:t>
            </a:r>
            <a:r>
              <a:rPr lang="en-US" sz="2800" dirty="0"/>
              <a:t> </a:t>
            </a:r>
            <a:r>
              <a:rPr lang="en-US" sz="2800" dirty="0" err="1"/>
              <a:t>en</a:t>
            </a:r>
            <a:r>
              <a:rPr lang="en-US" sz="2800" dirty="0"/>
              <a:t> </a:t>
            </a:r>
            <a:r>
              <a:rPr lang="en-US" sz="2800" dirty="0" err="1"/>
              <a:t>grote</a:t>
            </a:r>
            <a:r>
              <a:rPr lang="en-US" sz="2800" dirty="0"/>
              <a:t> </a:t>
            </a:r>
            <a:r>
              <a:rPr lang="en-US" sz="2800" dirty="0" err="1"/>
              <a:t>informatiebronnen</a:t>
            </a:r>
            <a:endParaRPr lang="en-US" sz="2800" dirty="0"/>
          </a:p>
          <a:p>
            <a:r>
              <a:rPr lang="en-US" sz="2800" dirty="0"/>
              <a:t>Je </a:t>
            </a:r>
            <a:r>
              <a:rPr lang="en-US" sz="2800" dirty="0" err="1"/>
              <a:t>vindt</a:t>
            </a:r>
            <a:r>
              <a:rPr lang="en-US" sz="2800" dirty="0"/>
              <a:t> het </a:t>
            </a:r>
            <a:r>
              <a:rPr lang="en-US" sz="2800" dirty="0" err="1"/>
              <a:t>niet</a:t>
            </a:r>
            <a:r>
              <a:rPr lang="en-US" sz="2800" dirty="0"/>
              <a:t> erg om </a:t>
            </a:r>
            <a:r>
              <a:rPr lang="en-US" sz="2800" dirty="0" err="1"/>
              <a:t>veel</a:t>
            </a:r>
            <a:r>
              <a:rPr lang="en-US" sz="2800" dirty="0"/>
              <a:t> </a:t>
            </a:r>
            <a:r>
              <a:rPr lang="en-US" sz="2800" dirty="0" err="1"/>
              <a:t>te</a:t>
            </a:r>
            <a:r>
              <a:rPr lang="en-US" sz="2800" dirty="0"/>
              <a:t> </a:t>
            </a:r>
            <a:r>
              <a:rPr lang="en-US" sz="2800" dirty="0" err="1"/>
              <a:t>oefenen</a:t>
            </a:r>
            <a:r>
              <a:rPr lang="en-US" sz="2800" dirty="0"/>
              <a:t> </a:t>
            </a:r>
            <a:r>
              <a:rPr lang="en-US" sz="2800" dirty="0" err="1"/>
              <a:t>en</a:t>
            </a:r>
            <a:r>
              <a:rPr lang="en-US" sz="2800" dirty="0"/>
              <a:t> op </a:t>
            </a:r>
            <a:r>
              <a:rPr lang="en-US" sz="2800" dirty="0" err="1"/>
              <a:t>een</a:t>
            </a:r>
            <a:r>
              <a:rPr lang="en-US" sz="2800" dirty="0"/>
              <a:t> </a:t>
            </a:r>
            <a:r>
              <a:rPr lang="en-US" sz="2800" dirty="0" err="1"/>
              <a:t>systematische</a:t>
            </a:r>
            <a:r>
              <a:rPr lang="en-US" sz="2800" dirty="0"/>
              <a:t> </a:t>
            </a:r>
            <a:r>
              <a:rPr lang="en-US" sz="2800" dirty="0" err="1"/>
              <a:t>manier</a:t>
            </a:r>
            <a:r>
              <a:rPr lang="en-US" sz="2800" dirty="0"/>
              <a:t> </a:t>
            </a:r>
            <a:r>
              <a:rPr lang="en-US" sz="2800" dirty="0" err="1"/>
              <a:t>te</a:t>
            </a:r>
            <a:r>
              <a:rPr lang="en-US" sz="2800" dirty="0"/>
              <a:t> </a:t>
            </a:r>
            <a:r>
              <a:rPr lang="en-US" sz="2800" dirty="0" err="1"/>
              <a:t>werk</a:t>
            </a:r>
            <a:r>
              <a:rPr lang="en-US" sz="2800" dirty="0"/>
              <a:t> </a:t>
            </a:r>
            <a:r>
              <a:rPr lang="en-US" sz="2800" dirty="0" err="1"/>
              <a:t>te</a:t>
            </a:r>
            <a:r>
              <a:rPr lang="en-US" sz="2800" dirty="0"/>
              <a:t> </a:t>
            </a:r>
            <a:r>
              <a:rPr lang="en-US" sz="2800" dirty="0" err="1"/>
              <a:t>gaan</a:t>
            </a:r>
            <a:r>
              <a:rPr lang="en-US" sz="2800" dirty="0"/>
              <a:t>. </a:t>
            </a:r>
          </a:p>
          <a:p>
            <a:r>
              <a:rPr lang="en-US" sz="2800" dirty="0"/>
              <a:t>Je </a:t>
            </a:r>
            <a:r>
              <a:rPr lang="en-US" sz="2800" dirty="0" err="1"/>
              <a:t>hebt</a:t>
            </a:r>
            <a:r>
              <a:rPr lang="en-US" sz="2800" dirty="0"/>
              <a:t> </a:t>
            </a:r>
            <a:r>
              <a:rPr lang="en-US" sz="2800" dirty="0" err="1"/>
              <a:t>goede</a:t>
            </a:r>
            <a:r>
              <a:rPr lang="en-US" sz="2800" dirty="0"/>
              <a:t> </a:t>
            </a:r>
            <a:r>
              <a:rPr lang="en-US" sz="2800" dirty="0" err="1"/>
              <a:t>rekenvaardigheden</a:t>
            </a:r>
            <a:r>
              <a:rPr lang="en-US" sz="2800" dirty="0"/>
              <a:t> (</a:t>
            </a:r>
            <a:r>
              <a:rPr lang="en-US" sz="2800" dirty="0" err="1"/>
              <a:t>procenten</a:t>
            </a:r>
            <a:r>
              <a:rPr lang="en-US" sz="2800" dirty="0"/>
              <a:t>, </a:t>
            </a:r>
            <a:r>
              <a:rPr lang="en-US" sz="2800" dirty="0" err="1"/>
              <a:t>investerings-beslissingen</a:t>
            </a:r>
            <a:r>
              <a:rPr lang="en-US" sz="2800" dirty="0"/>
              <a:t>, </a:t>
            </a:r>
            <a:r>
              <a:rPr lang="en-US" sz="2800" dirty="0" err="1"/>
              <a:t>boekhouden</a:t>
            </a:r>
            <a:r>
              <a:rPr lang="en-US" sz="2800" dirty="0"/>
              <a:t>)</a:t>
            </a:r>
          </a:p>
          <a:p>
            <a:r>
              <a:rPr lang="en-US" sz="2800" dirty="0"/>
              <a:t>(Je </a:t>
            </a:r>
            <a:r>
              <a:rPr lang="en-US" sz="2800" dirty="0" err="1"/>
              <a:t>hebt</a:t>
            </a:r>
            <a:r>
              <a:rPr lang="en-US" sz="2800" dirty="0"/>
              <a:t> </a:t>
            </a:r>
            <a:r>
              <a:rPr lang="en-US" sz="2800" dirty="0" err="1"/>
              <a:t>een</a:t>
            </a:r>
            <a:r>
              <a:rPr lang="en-US" sz="2800" dirty="0"/>
              <a:t> </a:t>
            </a:r>
            <a:r>
              <a:rPr lang="en-US" sz="2800" dirty="0" err="1"/>
              <a:t>positief</a:t>
            </a:r>
            <a:r>
              <a:rPr lang="en-US" sz="2800" dirty="0"/>
              <a:t> </a:t>
            </a:r>
            <a:r>
              <a:rPr lang="en-US" sz="2800" dirty="0" err="1"/>
              <a:t>advies</a:t>
            </a:r>
            <a:r>
              <a:rPr lang="en-US" sz="2800" dirty="0"/>
              <a:t> van je </a:t>
            </a:r>
            <a:r>
              <a:rPr lang="en-US" sz="2800" dirty="0" err="1"/>
              <a:t>vakdocent</a:t>
            </a:r>
            <a:r>
              <a:rPr lang="en-US" sz="2800" dirty="0"/>
              <a:t>)</a:t>
            </a:r>
          </a:p>
          <a:p>
            <a:endParaRPr lang="nl-NL" dirty="0"/>
          </a:p>
        </p:txBody>
      </p:sp>
    </p:spTree>
    <p:extLst>
      <p:ext uri="{BB962C8B-B14F-4D97-AF65-F5344CB8AC3E}">
        <p14:creationId xmlns:p14="http://schemas.microsoft.com/office/powerpoint/2010/main" val="1882580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CDD300B2-523C-46EE-8A86-16DB40EFEDB1}"/>
              </a:ext>
            </a:extLst>
          </p:cNvPr>
          <p:cNvSpPr>
            <a:spLocks noGrp="1"/>
          </p:cNvSpPr>
          <p:nvPr>
            <p:ph type="subTitle" idx="1"/>
          </p:nvPr>
        </p:nvSpPr>
        <p:spPr/>
        <p:txBody>
          <a:bodyPr/>
          <a:lstStyle/>
          <a:p>
            <a:endParaRPr lang="nl-NL" dirty="0"/>
          </a:p>
          <a:p>
            <a:endParaRPr lang="nl-NL" sz="5000" dirty="0"/>
          </a:p>
          <a:p>
            <a:r>
              <a:rPr lang="nl-NL" sz="5000" dirty="0"/>
              <a:t>Wiskunde in de bovenbouw</a:t>
            </a:r>
          </a:p>
        </p:txBody>
      </p:sp>
    </p:spTree>
    <p:extLst>
      <p:ext uri="{BB962C8B-B14F-4D97-AF65-F5344CB8AC3E}">
        <p14:creationId xmlns:p14="http://schemas.microsoft.com/office/powerpoint/2010/main" val="2936181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3FD3E-40E6-478E-9AD3-F22EEB3CC655}"/>
              </a:ext>
            </a:extLst>
          </p:cNvPr>
          <p:cNvSpPr>
            <a:spLocks noGrp="1"/>
          </p:cNvSpPr>
          <p:nvPr>
            <p:ph type="ctrTitle"/>
          </p:nvPr>
        </p:nvSpPr>
        <p:spPr>
          <a:xfrm>
            <a:off x="3103418" y="445045"/>
            <a:ext cx="8250382" cy="950002"/>
          </a:xfrm>
        </p:spPr>
        <p:txBody>
          <a:bodyPr>
            <a:normAutofit/>
          </a:bodyPr>
          <a:lstStyle/>
          <a:p>
            <a:r>
              <a:rPr lang="nl-NL" sz="4000" b="1" dirty="0"/>
              <a:t>Wiskunde in de bovenbouw</a:t>
            </a:r>
          </a:p>
        </p:txBody>
      </p:sp>
      <p:sp>
        <p:nvSpPr>
          <p:cNvPr id="3" name="Ondertitel 2">
            <a:extLst>
              <a:ext uri="{FF2B5EF4-FFF2-40B4-BE49-F238E27FC236}">
                <a16:creationId xmlns:a16="http://schemas.microsoft.com/office/drawing/2014/main" id="{CDD300B2-523C-46EE-8A86-16DB40EFEDB1}"/>
              </a:ext>
            </a:extLst>
          </p:cNvPr>
          <p:cNvSpPr>
            <a:spLocks noGrp="1"/>
          </p:cNvSpPr>
          <p:nvPr>
            <p:ph type="subTitle" idx="1"/>
          </p:nvPr>
        </p:nvSpPr>
        <p:spPr/>
        <p:txBody>
          <a:bodyPr/>
          <a:lstStyle/>
          <a:p>
            <a:r>
              <a:rPr lang="nl-NL" dirty="0"/>
              <a:t>In de bovenbouw geldt het volgende:</a:t>
            </a:r>
          </a:p>
          <a:p>
            <a:endParaRPr lang="nl-NL" dirty="0"/>
          </a:p>
          <a:p>
            <a:pPr marL="342900" indent="-342900" algn="l">
              <a:buFont typeface="Arial" panose="020B0604020202020204" pitchFamily="34" charset="0"/>
              <a:buChar char="•"/>
            </a:pPr>
            <a:r>
              <a:rPr lang="nl-NL" dirty="0"/>
              <a:t>Op de HAVO is wiskunde niet verplicht, als je geen wiskunde wilt kiezen moet je het profiel C&amp;M kiezen</a:t>
            </a:r>
          </a:p>
          <a:p>
            <a:pPr marL="342900" indent="-342900" algn="l">
              <a:buFont typeface="Arial" panose="020B0604020202020204" pitchFamily="34" charset="0"/>
              <a:buChar char="•"/>
            </a:pPr>
            <a:r>
              <a:rPr lang="nl-NL" dirty="0"/>
              <a:t>Veel vervolgopleidingen eisen echter vaak wel een vorm van wiskunde.</a:t>
            </a:r>
          </a:p>
        </p:txBody>
      </p:sp>
    </p:spTree>
    <p:extLst>
      <p:ext uri="{BB962C8B-B14F-4D97-AF65-F5344CB8AC3E}">
        <p14:creationId xmlns:p14="http://schemas.microsoft.com/office/powerpoint/2010/main" val="132703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3FD3E-40E6-478E-9AD3-F22EEB3CC655}"/>
              </a:ext>
            </a:extLst>
          </p:cNvPr>
          <p:cNvSpPr>
            <a:spLocks noGrp="1"/>
          </p:cNvSpPr>
          <p:nvPr>
            <p:ph type="ctrTitle"/>
          </p:nvPr>
        </p:nvSpPr>
        <p:spPr>
          <a:xfrm>
            <a:off x="3103418" y="445044"/>
            <a:ext cx="8250382" cy="891387"/>
          </a:xfrm>
        </p:spPr>
        <p:txBody>
          <a:bodyPr>
            <a:normAutofit/>
          </a:bodyPr>
          <a:lstStyle/>
          <a:p>
            <a:r>
              <a:rPr lang="nl-NL" sz="4000" b="1" dirty="0"/>
              <a:t>Wiskunde algemeen</a:t>
            </a:r>
          </a:p>
        </p:txBody>
      </p:sp>
      <p:sp>
        <p:nvSpPr>
          <p:cNvPr id="3" name="Ondertitel 2">
            <a:extLst>
              <a:ext uri="{FF2B5EF4-FFF2-40B4-BE49-F238E27FC236}">
                <a16:creationId xmlns:a16="http://schemas.microsoft.com/office/drawing/2014/main" id="{CDD300B2-523C-46EE-8A86-16DB40EFEDB1}"/>
              </a:ext>
            </a:extLst>
          </p:cNvPr>
          <p:cNvSpPr>
            <a:spLocks noGrp="1"/>
          </p:cNvSpPr>
          <p:nvPr>
            <p:ph type="subTitle" idx="1"/>
          </p:nvPr>
        </p:nvSpPr>
        <p:spPr/>
        <p:txBody>
          <a:bodyPr/>
          <a:lstStyle/>
          <a:p>
            <a:pPr marL="342900" indent="-342900" algn="l">
              <a:buFont typeface="Arial" panose="020B0604020202020204" pitchFamily="34" charset="0"/>
              <a:buChar char="•"/>
            </a:pPr>
            <a:r>
              <a:rPr lang="nl-NL" dirty="0"/>
              <a:t>Leerlingen kiezen wiskunde A of B</a:t>
            </a:r>
          </a:p>
          <a:p>
            <a:pPr marL="342900" indent="-342900" algn="l">
              <a:buFont typeface="Arial" panose="020B0604020202020204" pitchFamily="34" charset="0"/>
              <a:buChar char="•"/>
            </a:pPr>
            <a:r>
              <a:rPr lang="nl-NL" dirty="0"/>
              <a:t>Al die vakken hebben een ‘overlap’</a:t>
            </a:r>
          </a:p>
          <a:p>
            <a:pPr marL="342900" indent="-342900" algn="l">
              <a:buFont typeface="Arial" panose="020B0604020202020204" pitchFamily="34" charset="0"/>
              <a:buChar char="•"/>
            </a:pPr>
            <a:r>
              <a:rPr lang="nl-NL" dirty="0"/>
              <a:t>Die overlap bestaat grotendeels uit ‘functieonderzoek’ (formules, grafieken, vergelijkingen, functies, …)</a:t>
            </a:r>
          </a:p>
          <a:p>
            <a:pPr marL="342900" indent="-342900" algn="l">
              <a:buFont typeface="Arial" panose="020B0604020202020204" pitchFamily="34" charset="0"/>
              <a:buChar char="•"/>
            </a:pPr>
            <a:r>
              <a:rPr lang="nl-NL" dirty="0"/>
              <a:t>Verder zit er nog een deel algebra (</a:t>
            </a:r>
            <a:r>
              <a:rPr lang="nl-NL" dirty="0" err="1"/>
              <a:t>letterrekenen</a:t>
            </a:r>
            <a:r>
              <a:rPr lang="nl-NL" dirty="0"/>
              <a:t>) in het overlapdeel</a:t>
            </a:r>
          </a:p>
          <a:p>
            <a:pPr marL="342900" indent="-342900" algn="l">
              <a:buFont typeface="Arial" panose="020B0604020202020204" pitchFamily="34" charset="0"/>
              <a:buChar char="•"/>
            </a:pPr>
            <a:r>
              <a:rPr lang="nl-NL" dirty="0"/>
              <a:t>Bij wiskunde B wordt er wel dieper ingegaan op bovenstaande zaken</a:t>
            </a:r>
          </a:p>
          <a:p>
            <a:pPr marL="342900" indent="-342900" algn="l">
              <a:buFont typeface="Arial" panose="020B0604020202020204" pitchFamily="34" charset="0"/>
              <a:buChar char="•"/>
            </a:pPr>
            <a:endParaRPr lang="nl-NL" dirty="0"/>
          </a:p>
        </p:txBody>
      </p:sp>
    </p:spTree>
    <p:extLst>
      <p:ext uri="{BB962C8B-B14F-4D97-AF65-F5344CB8AC3E}">
        <p14:creationId xmlns:p14="http://schemas.microsoft.com/office/powerpoint/2010/main" val="1495694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3FD3E-40E6-478E-9AD3-F22EEB3CC655}"/>
              </a:ext>
            </a:extLst>
          </p:cNvPr>
          <p:cNvSpPr>
            <a:spLocks noGrp="1"/>
          </p:cNvSpPr>
          <p:nvPr>
            <p:ph type="ctrTitle"/>
          </p:nvPr>
        </p:nvSpPr>
        <p:spPr>
          <a:xfrm>
            <a:off x="3103418" y="445045"/>
            <a:ext cx="8250382" cy="926556"/>
          </a:xfrm>
        </p:spPr>
        <p:txBody>
          <a:bodyPr>
            <a:normAutofit/>
          </a:bodyPr>
          <a:lstStyle/>
          <a:p>
            <a:r>
              <a:rPr lang="nl-NL" sz="4000" b="1" dirty="0"/>
              <a:t>Wiskunde A</a:t>
            </a:r>
          </a:p>
        </p:txBody>
      </p:sp>
      <p:sp>
        <p:nvSpPr>
          <p:cNvPr id="3" name="Ondertitel 2">
            <a:extLst>
              <a:ext uri="{FF2B5EF4-FFF2-40B4-BE49-F238E27FC236}">
                <a16:creationId xmlns:a16="http://schemas.microsoft.com/office/drawing/2014/main" id="{CDD300B2-523C-46EE-8A86-16DB40EFEDB1}"/>
              </a:ext>
            </a:extLst>
          </p:cNvPr>
          <p:cNvSpPr>
            <a:spLocks noGrp="1"/>
          </p:cNvSpPr>
          <p:nvPr>
            <p:ph type="subTitle" idx="1"/>
          </p:nvPr>
        </p:nvSpPr>
        <p:spPr/>
        <p:txBody>
          <a:bodyPr/>
          <a:lstStyle/>
          <a:p>
            <a:pPr algn="l"/>
            <a:r>
              <a:rPr lang="nl-NL" dirty="0"/>
              <a:t>Wiskunde A bestaat uit:</a:t>
            </a:r>
          </a:p>
          <a:p>
            <a:pPr marL="342900" indent="-342900" algn="l">
              <a:buFont typeface="Arial" panose="020B0604020202020204" pitchFamily="34" charset="0"/>
              <a:buChar char="•"/>
            </a:pPr>
            <a:r>
              <a:rPr lang="nl-NL" dirty="0"/>
              <a:t>Het ‘overlapdeel’</a:t>
            </a:r>
          </a:p>
          <a:p>
            <a:pPr marL="342900" indent="-342900" algn="l">
              <a:buFont typeface="Arial" panose="020B0604020202020204" pitchFamily="34" charset="0"/>
              <a:buChar char="•"/>
            </a:pPr>
            <a:r>
              <a:rPr lang="nl-NL" dirty="0"/>
              <a:t>Statistiek</a:t>
            </a:r>
          </a:p>
          <a:p>
            <a:pPr marL="342900" indent="-342900" algn="l">
              <a:buFont typeface="Arial" panose="020B0604020202020204" pitchFamily="34" charset="0"/>
              <a:buChar char="•"/>
            </a:pPr>
            <a:r>
              <a:rPr lang="nl-NL" dirty="0"/>
              <a:t>Werken met grote datasets (op de computer)</a:t>
            </a:r>
          </a:p>
          <a:p>
            <a:pPr marL="342900" indent="-342900" algn="l">
              <a:buFont typeface="Arial" panose="020B0604020202020204" pitchFamily="34" charset="0"/>
              <a:buChar char="•"/>
            </a:pPr>
            <a:r>
              <a:rPr lang="nl-NL" dirty="0"/>
              <a:t>Een deel van het programma wordt alleen getoetst op het Schoolexamen, niet op het Centraal Schriftelijk Eindexamen</a:t>
            </a:r>
          </a:p>
          <a:p>
            <a:pPr marL="342900" indent="-342900" algn="l">
              <a:buFont typeface="Arial" panose="020B0604020202020204" pitchFamily="34" charset="0"/>
              <a:buChar char="•"/>
            </a:pPr>
            <a:r>
              <a:rPr lang="nl-NL" dirty="0"/>
              <a:t>Minder ‘</a:t>
            </a:r>
            <a:r>
              <a:rPr lang="nl-NL" dirty="0" err="1"/>
              <a:t>inzichtsvragen</a:t>
            </a:r>
            <a:r>
              <a:rPr lang="nl-NL" dirty="0"/>
              <a:t>’ dan bij wiskunde B</a:t>
            </a:r>
          </a:p>
        </p:txBody>
      </p:sp>
    </p:spTree>
    <p:extLst>
      <p:ext uri="{BB962C8B-B14F-4D97-AF65-F5344CB8AC3E}">
        <p14:creationId xmlns:p14="http://schemas.microsoft.com/office/powerpoint/2010/main" val="308456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3FD3E-40E6-478E-9AD3-F22EEB3CC655}"/>
              </a:ext>
            </a:extLst>
          </p:cNvPr>
          <p:cNvSpPr>
            <a:spLocks noGrp="1"/>
          </p:cNvSpPr>
          <p:nvPr>
            <p:ph type="ctrTitle"/>
          </p:nvPr>
        </p:nvSpPr>
        <p:spPr>
          <a:xfrm>
            <a:off x="3103418" y="445044"/>
            <a:ext cx="8250382" cy="891387"/>
          </a:xfrm>
        </p:spPr>
        <p:txBody>
          <a:bodyPr>
            <a:normAutofit/>
          </a:bodyPr>
          <a:lstStyle/>
          <a:p>
            <a:r>
              <a:rPr lang="nl-NL" sz="4000" b="1" dirty="0"/>
              <a:t>Wiskunde B</a:t>
            </a:r>
          </a:p>
        </p:txBody>
      </p:sp>
      <p:sp>
        <p:nvSpPr>
          <p:cNvPr id="3" name="Ondertitel 2">
            <a:extLst>
              <a:ext uri="{FF2B5EF4-FFF2-40B4-BE49-F238E27FC236}">
                <a16:creationId xmlns:a16="http://schemas.microsoft.com/office/drawing/2014/main" id="{CDD300B2-523C-46EE-8A86-16DB40EFEDB1}"/>
              </a:ext>
            </a:extLst>
          </p:cNvPr>
          <p:cNvSpPr>
            <a:spLocks noGrp="1"/>
          </p:cNvSpPr>
          <p:nvPr>
            <p:ph type="subTitle" idx="1"/>
          </p:nvPr>
        </p:nvSpPr>
        <p:spPr>
          <a:xfrm>
            <a:off x="955121" y="1817144"/>
            <a:ext cx="9746672" cy="4532201"/>
          </a:xfrm>
        </p:spPr>
        <p:txBody>
          <a:bodyPr>
            <a:normAutofit/>
          </a:bodyPr>
          <a:lstStyle/>
          <a:p>
            <a:pPr algn="l"/>
            <a:r>
              <a:rPr lang="nl-NL" dirty="0"/>
              <a:t>Wiskunde B bestaat uit:</a:t>
            </a:r>
          </a:p>
          <a:p>
            <a:pPr marL="342900" indent="-342900" algn="l">
              <a:buFont typeface="Arial" panose="020B0604020202020204" pitchFamily="34" charset="0"/>
              <a:buChar char="•"/>
            </a:pPr>
            <a:r>
              <a:rPr lang="nl-NL" dirty="0"/>
              <a:t>Het ‘overlapdeel’, waar we bij wiskunde B dus dieper op ingaan</a:t>
            </a:r>
          </a:p>
          <a:p>
            <a:pPr marL="342900" indent="-342900" algn="l">
              <a:buFont typeface="Arial" panose="020B0604020202020204" pitchFamily="34" charset="0"/>
              <a:buChar char="•"/>
            </a:pPr>
            <a:r>
              <a:rPr lang="nl-NL" dirty="0"/>
              <a:t>(Analytische) Meetkunde (+ een beetje bewijzen (niet zoveel als ‘vroeger’))</a:t>
            </a:r>
          </a:p>
          <a:p>
            <a:pPr marL="342900" indent="-342900" algn="l">
              <a:buFont typeface="Arial" panose="020B0604020202020204" pitchFamily="34" charset="0"/>
              <a:buChar char="•"/>
            </a:pPr>
            <a:r>
              <a:rPr lang="nl-NL" dirty="0"/>
              <a:t>Veel inzicht (</a:t>
            </a:r>
            <a:r>
              <a:rPr lang="nl-NL" u="sng" dirty="0"/>
              <a:t>en doorzettingsvermogen!!!!</a:t>
            </a:r>
            <a:r>
              <a:rPr lang="nl-NL" dirty="0"/>
              <a:t>) vereist voor wiskunde B</a:t>
            </a:r>
          </a:p>
          <a:p>
            <a:pPr marL="342900" indent="-342900" algn="l">
              <a:buFont typeface="Arial" panose="020B0604020202020204" pitchFamily="34" charset="0"/>
              <a:buChar char="•"/>
            </a:pPr>
            <a:r>
              <a:rPr lang="nl-NL" dirty="0"/>
              <a:t>De studielast (zoals vastgesteld door het ministerie) is groter bij </a:t>
            </a:r>
            <a:r>
              <a:rPr lang="nl-NL" dirty="0" err="1"/>
              <a:t>wisB</a:t>
            </a:r>
            <a:r>
              <a:rPr lang="nl-NL" dirty="0"/>
              <a:t> dan bij </a:t>
            </a:r>
            <a:r>
              <a:rPr lang="nl-NL" dirty="0" err="1"/>
              <a:t>wisA</a:t>
            </a:r>
            <a:r>
              <a:rPr lang="nl-NL" dirty="0"/>
              <a:t> (of C)</a:t>
            </a:r>
          </a:p>
          <a:p>
            <a:pPr marL="342900" indent="-342900" algn="l">
              <a:buFont typeface="Arial" panose="020B0604020202020204" pitchFamily="34" charset="0"/>
              <a:buChar char="•"/>
            </a:pPr>
            <a:r>
              <a:rPr lang="nl-NL" dirty="0"/>
              <a:t>Om wiskunde B te mogen doen is minimaal een 7,0 vereist als eindrapportcijfer</a:t>
            </a:r>
          </a:p>
          <a:p>
            <a:pPr marL="342900" indent="-342900" algn="l">
              <a:buFont typeface="Arial" panose="020B0604020202020204" pitchFamily="34" charset="0"/>
              <a:buChar char="•"/>
            </a:pPr>
            <a:endParaRPr lang="nl-NL" dirty="0"/>
          </a:p>
        </p:txBody>
      </p:sp>
    </p:spTree>
    <p:extLst>
      <p:ext uri="{BB962C8B-B14F-4D97-AF65-F5344CB8AC3E}">
        <p14:creationId xmlns:p14="http://schemas.microsoft.com/office/powerpoint/2010/main" val="1889626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3FD3E-40E6-478E-9AD3-F22EEB3CC655}"/>
              </a:ext>
            </a:extLst>
          </p:cNvPr>
          <p:cNvSpPr>
            <a:spLocks noGrp="1"/>
          </p:cNvSpPr>
          <p:nvPr>
            <p:ph type="ctrTitle"/>
          </p:nvPr>
        </p:nvSpPr>
        <p:spPr>
          <a:xfrm>
            <a:off x="3103418" y="445044"/>
            <a:ext cx="8250382" cy="914833"/>
          </a:xfrm>
        </p:spPr>
        <p:txBody>
          <a:bodyPr>
            <a:normAutofit/>
          </a:bodyPr>
          <a:lstStyle/>
          <a:p>
            <a:r>
              <a:rPr lang="nl-NL" sz="4000" b="1" dirty="0"/>
              <a:t>Grafische rekenmachine</a:t>
            </a:r>
          </a:p>
        </p:txBody>
      </p:sp>
      <p:sp>
        <p:nvSpPr>
          <p:cNvPr id="3" name="Ondertitel 2">
            <a:extLst>
              <a:ext uri="{FF2B5EF4-FFF2-40B4-BE49-F238E27FC236}">
                <a16:creationId xmlns:a16="http://schemas.microsoft.com/office/drawing/2014/main" id="{CDD300B2-523C-46EE-8A86-16DB40EFEDB1}"/>
              </a:ext>
            </a:extLst>
          </p:cNvPr>
          <p:cNvSpPr>
            <a:spLocks noGrp="1"/>
          </p:cNvSpPr>
          <p:nvPr>
            <p:ph type="subTitle" idx="1"/>
          </p:nvPr>
        </p:nvSpPr>
        <p:spPr>
          <a:xfrm>
            <a:off x="589361" y="1904609"/>
            <a:ext cx="9144000" cy="4337165"/>
          </a:xfrm>
        </p:spPr>
        <p:txBody>
          <a:bodyPr>
            <a:normAutofit/>
          </a:bodyPr>
          <a:lstStyle/>
          <a:p>
            <a:pPr marL="342900" indent="-342900" algn="l">
              <a:buFont typeface="Arial" panose="020B0604020202020204" pitchFamily="34" charset="0"/>
              <a:buChar char="•"/>
            </a:pPr>
            <a:r>
              <a:rPr lang="nl-NL" dirty="0"/>
              <a:t>Het is wettelijk verplicht (bij alle </a:t>
            </a:r>
            <a:r>
              <a:rPr lang="nl-NL" dirty="0" err="1"/>
              <a:t>wiskundes</a:t>
            </a:r>
            <a:r>
              <a:rPr lang="nl-NL" dirty="0"/>
              <a:t>) in de bovenbouw een Grafische rekenmachine (GR) te hebben</a:t>
            </a:r>
          </a:p>
          <a:p>
            <a:pPr marL="342900" indent="-342900" algn="l">
              <a:buFont typeface="Arial" panose="020B0604020202020204" pitchFamily="34" charset="0"/>
              <a:buChar char="•"/>
            </a:pPr>
            <a:r>
              <a:rPr lang="nl-NL" dirty="0"/>
              <a:t>Let goed op het typenummer, oudere types zijn niet altijd toegestaan</a:t>
            </a:r>
          </a:p>
          <a:p>
            <a:pPr marL="342900" indent="-342900" algn="l">
              <a:buFont typeface="Arial" panose="020B0604020202020204" pitchFamily="34" charset="0"/>
              <a:buChar char="•"/>
            </a:pPr>
            <a:r>
              <a:rPr lang="nl-NL" dirty="0"/>
              <a:t>Aan het eind van het schooljaar komt er informatie over welke type(s) zijn toegestaan, dus nog niet eerder kopen </a:t>
            </a:r>
            <a:r>
              <a:rPr lang="nl-NL" dirty="0" err="1"/>
              <a:t>svp</a:t>
            </a:r>
            <a:endParaRPr lang="nl-NL" dirty="0"/>
          </a:p>
          <a:p>
            <a:pPr marL="342900" indent="-342900" algn="l">
              <a:buFont typeface="Arial" panose="020B0604020202020204" pitchFamily="34" charset="0"/>
              <a:buChar char="•"/>
            </a:pPr>
            <a:r>
              <a:rPr lang="nl-NL" dirty="0"/>
              <a:t>Elke leerling heeft een eigen GR nodig, dus niet delen met broer/zus.</a:t>
            </a:r>
            <a:br>
              <a:rPr lang="nl-NL" dirty="0"/>
            </a:br>
            <a:r>
              <a:rPr lang="nl-NL" dirty="0"/>
              <a:t>(als broer/zus niet meer op een middelbare school zit en/of de GR niet nodig heeft voor een vervolgstudie kan dat natuurlijk wel, let dan wel op of het type nog toegestaan is) </a:t>
            </a:r>
          </a:p>
          <a:p>
            <a:pPr marL="342900" indent="-342900" algn="l">
              <a:buFont typeface="Arial" panose="020B0604020202020204" pitchFamily="34" charset="0"/>
              <a:buChar char="•"/>
            </a:pPr>
            <a:r>
              <a:rPr lang="nl-NL" dirty="0"/>
              <a:t>Dit is geen ‘Kennemer’-eis, dit is landelijk wettelijk bepaald</a:t>
            </a:r>
          </a:p>
        </p:txBody>
      </p:sp>
      <p:pic>
        <p:nvPicPr>
          <p:cNvPr id="4" name="Afbeelding 3">
            <a:extLst>
              <a:ext uri="{FF2B5EF4-FFF2-40B4-BE49-F238E27FC236}">
                <a16:creationId xmlns:a16="http://schemas.microsoft.com/office/drawing/2014/main" id="{68BC7579-0F7C-8F41-8EFE-7422B8045292}"/>
              </a:ext>
            </a:extLst>
          </p:cNvPr>
          <p:cNvPicPr>
            <a:picLocks noChangeAspect="1"/>
          </p:cNvPicPr>
          <p:nvPr/>
        </p:nvPicPr>
        <p:blipFill>
          <a:blip r:embed="rId2"/>
          <a:stretch>
            <a:fillRect/>
          </a:stretch>
        </p:blipFill>
        <p:spPr>
          <a:xfrm>
            <a:off x="9995585" y="3049817"/>
            <a:ext cx="1936573" cy="3697094"/>
          </a:xfrm>
          <a:prstGeom prst="rect">
            <a:avLst/>
          </a:prstGeom>
        </p:spPr>
      </p:pic>
    </p:spTree>
    <p:extLst>
      <p:ext uri="{BB962C8B-B14F-4D97-AF65-F5344CB8AC3E}">
        <p14:creationId xmlns:p14="http://schemas.microsoft.com/office/powerpoint/2010/main" val="3500949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7C9D7D-5C81-4C5A-92C9-CA7A1AB18B14}"/>
              </a:ext>
            </a:extLst>
          </p:cNvPr>
          <p:cNvSpPr>
            <a:spLocks noGrp="1"/>
          </p:cNvSpPr>
          <p:nvPr>
            <p:ph type="title"/>
          </p:nvPr>
        </p:nvSpPr>
        <p:spPr/>
        <p:txBody>
          <a:bodyPr/>
          <a:lstStyle/>
          <a:p>
            <a:r>
              <a:rPr lang="nl-NL" dirty="0"/>
              <a:t> </a:t>
            </a:r>
            <a:r>
              <a:rPr lang="nl-NL" sz="3600" b="1" dirty="0"/>
              <a:t>CAMBRIDGE ENGELS en REGULIER ENGELS</a:t>
            </a:r>
          </a:p>
        </p:txBody>
      </p:sp>
      <p:sp>
        <p:nvSpPr>
          <p:cNvPr id="3" name="Tijdelijke aanduiding voor inhoud 2">
            <a:extLst>
              <a:ext uri="{FF2B5EF4-FFF2-40B4-BE49-F238E27FC236}">
                <a16:creationId xmlns:a16="http://schemas.microsoft.com/office/drawing/2014/main" id="{CF56DB80-3834-408D-A67B-EFD80DD29C0D}"/>
              </a:ext>
            </a:extLst>
          </p:cNvPr>
          <p:cNvSpPr>
            <a:spLocks noGrp="1"/>
          </p:cNvSpPr>
          <p:nvPr>
            <p:ph idx="1"/>
          </p:nvPr>
        </p:nvSpPr>
        <p:spPr>
          <a:xfrm>
            <a:off x="838200" y="1852129"/>
            <a:ext cx="10515600" cy="4351338"/>
          </a:xfrm>
        </p:spPr>
        <p:txBody>
          <a:bodyPr/>
          <a:lstStyle/>
          <a:p>
            <a:pPr marL="0" indent="0">
              <a:buNone/>
            </a:pPr>
            <a:r>
              <a:rPr lang="nl-NL" dirty="0"/>
              <a:t>Voor alle leerlingen is het vak Engels verplicht.</a:t>
            </a:r>
          </a:p>
          <a:p>
            <a:pPr marL="0" indent="0">
              <a:buNone/>
            </a:pPr>
            <a:r>
              <a:rPr lang="nl-NL" dirty="0"/>
              <a:t>Op het Kennemer kun je kiezen tussen twee soorten Engels:</a:t>
            </a:r>
          </a:p>
          <a:p>
            <a:pPr marL="0" indent="0">
              <a:buNone/>
            </a:pPr>
            <a:r>
              <a:rPr lang="nl-NL" dirty="0"/>
              <a:t>Cambridge Engels of regulier Engels</a:t>
            </a:r>
          </a:p>
          <a:p>
            <a:pPr marL="0" indent="0">
              <a:buNone/>
            </a:pPr>
            <a:endParaRPr lang="nl-NL" dirty="0"/>
          </a:p>
          <a:p>
            <a:pPr marL="0" indent="0">
              <a:buNone/>
            </a:pPr>
            <a:r>
              <a:rPr lang="nl-NL" dirty="0"/>
              <a:t>Bij alle profielen!</a:t>
            </a:r>
          </a:p>
          <a:p>
            <a:endParaRPr lang="nl-NL" dirty="0"/>
          </a:p>
        </p:txBody>
      </p:sp>
      <p:pic>
        <p:nvPicPr>
          <p:cNvPr id="4" name="Afbeelding 3">
            <a:extLst>
              <a:ext uri="{FF2B5EF4-FFF2-40B4-BE49-F238E27FC236}">
                <a16:creationId xmlns:a16="http://schemas.microsoft.com/office/drawing/2014/main" id="{92363D0E-E910-4EB1-8BFD-2105F2D8933E}"/>
              </a:ext>
            </a:extLst>
          </p:cNvPr>
          <p:cNvPicPr>
            <a:picLocks noChangeAspect="1"/>
          </p:cNvPicPr>
          <p:nvPr/>
        </p:nvPicPr>
        <p:blipFill>
          <a:blip r:embed="rId2"/>
          <a:stretch>
            <a:fillRect/>
          </a:stretch>
        </p:blipFill>
        <p:spPr>
          <a:xfrm>
            <a:off x="6096000" y="3428999"/>
            <a:ext cx="5778662" cy="3063875"/>
          </a:xfrm>
          <a:prstGeom prst="rect">
            <a:avLst/>
          </a:prstGeom>
        </p:spPr>
      </p:pic>
    </p:spTree>
    <p:extLst>
      <p:ext uri="{BB962C8B-B14F-4D97-AF65-F5344CB8AC3E}">
        <p14:creationId xmlns:p14="http://schemas.microsoft.com/office/powerpoint/2010/main" val="3003385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23228-B98A-4BE6-9449-4B9809AD50E1}"/>
              </a:ext>
            </a:extLst>
          </p:cNvPr>
          <p:cNvSpPr>
            <a:spLocks noGrp="1"/>
          </p:cNvSpPr>
          <p:nvPr>
            <p:ph type="title"/>
          </p:nvPr>
        </p:nvSpPr>
        <p:spPr/>
        <p:txBody>
          <a:bodyPr/>
          <a:lstStyle/>
          <a:p>
            <a:r>
              <a:rPr lang="nl-NL" b="1" dirty="0">
                <a:latin typeface="Calibri" panose="020F0502020204030204" pitchFamily="34" charset="0"/>
                <a:ea typeface="Times New Roman" panose="02020603050405020304" pitchFamily="18" charset="0"/>
                <a:cs typeface="Calibri" panose="020F0502020204030204" pitchFamily="34" charset="0"/>
              </a:rPr>
              <a:t>Cambridge</a:t>
            </a:r>
            <a:r>
              <a:rPr lang="nl-NL"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b="1" dirty="0">
                <a:latin typeface="Calibri" panose="020F0502020204030204" pitchFamily="34" charset="0"/>
                <a:ea typeface="Times New Roman" panose="02020603050405020304" pitchFamily="18" charset="0"/>
                <a:cs typeface="Calibri" panose="020F0502020204030204" pitchFamily="34" charset="0"/>
              </a:rPr>
              <a:t>Engels</a:t>
            </a:r>
            <a:endParaRPr lang="nl-NL" dirty="0">
              <a:latin typeface="Calibri" panose="020F0502020204030204" pitchFamily="34" charset="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AAD7F2F5-5DF1-4E76-8E4F-5B9BCEC9BB5B}"/>
              </a:ext>
            </a:extLst>
          </p:cNvPr>
          <p:cNvSpPr>
            <a:spLocks noGrp="1"/>
          </p:cNvSpPr>
          <p:nvPr>
            <p:ph idx="1"/>
          </p:nvPr>
        </p:nvSpPr>
        <p:spPr/>
        <p:txBody>
          <a:bodyPr>
            <a:normAutofit fontScale="70000" lnSpcReduction="20000"/>
          </a:bodyPr>
          <a:lstStyle/>
          <a:p>
            <a:pPr marL="0" indent="0">
              <a:lnSpc>
                <a:spcPct val="107000"/>
              </a:lnSpc>
              <a:spcAft>
                <a:spcPts val="800"/>
              </a:spcAft>
              <a:buNone/>
            </a:pPr>
            <a:r>
              <a:rPr lang="nl-NL" sz="2800" dirty="0">
                <a:solidFill>
                  <a:srgbClr val="000000"/>
                </a:solidFill>
                <a:effectLst/>
                <a:ea typeface="Calibri" panose="020F0502020204030204" pitchFamily="34" charset="0"/>
                <a:cs typeface="Times New Roman" panose="02020603050405020304" pitchFamily="18" charset="0"/>
              </a:rPr>
              <a:t>Als je wilt uitblinken in de Engelse taal of later wilt studeren of werken in het buitenland, kies dan Cambridge Engels!</a:t>
            </a:r>
            <a:endParaRPr lang="en-GB" sz="28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800" dirty="0">
                <a:solidFill>
                  <a:srgbClr val="000000"/>
                </a:solidFill>
                <a:effectLst/>
                <a:ea typeface="Calibri" panose="020F0502020204030204" pitchFamily="34" charset="0"/>
              </a:rPr>
              <a:t>Cambridge English </a:t>
            </a:r>
            <a:r>
              <a:rPr lang="nl-NL" sz="2800" dirty="0" err="1">
                <a:solidFill>
                  <a:srgbClr val="000000"/>
                </a:solidFill>
                <a:effectLst/>
                <a:ea typeface="Calibri" panose="020F0502020204030204" pitchFamily="34" charset="0"/>
              </a:rPr>
              <a:t>Certificates</a:t>
            </a:r>
            <a:r>
              <a:rPr lang="nl-NL" sz="2800" dirty="0">
                <a:solidFill>
                  <a:srgbClr val="000000"/>
                </a:solidFill>
                <a:effectLst/>
                <a:ea typeface="Calibri" panose="020F0502020204030204" pitchFamily="34" charset="0"/>
              </a:rPr>
              <a:t> worden door universiteiten, werkgevers en overheden over de hele wereld erkend. Het Cambridge FCE of CAE </a:t>
            </a:r>
            <a:r>
              <a:rPr lang="nl-NL" sz="2800" dirty="0" err="1">
                <a:solidFill>
                  <a:srgbClr val="000000"/>
                </a:solidFill>
                <a:effectLst/>
                <a:ea typeface="Calibri" panose="020F0502020204030204" pitchFamily="34" charset="0"/>
              </a:rPr>
              <a:t>certificate</a:t>
            </a:r>
            <a:r>
              <a:rPr lang="nl-NL" sz="2800" dirty="0">
                <a:solidFill>
                  <a:srgbClr val="000000"/>
                </a:solidFill>
                <a:effectLst/>
                <a:ea typeface="Calibri" panose="020F0502020204030204" pitchFamily="34" charset="0"/>
              </a:rPr>
              <a:t> is onbeperkt geldig, dus je hebt er je hele leven lang plezier van.</a:t>
            </a:r>
            <a:endParaRPr lang="en-GB" sz="2800" dirty="0">
              <a:effectLst/>
              <a:ea typeface="Calibri" panose="020F0502020204030204" pitchFamily="34" charset="0"/>
            </a:endParaRPr>
          </a:p>
          <a:p>
            <a:pPr marL="0" indent="0">
              <a:lnSpc>
                <a:spcPct val="107000"/>
              </a:lnSpc>
              <a:spcAft>
                <a:spcPts val="800"/>
              </a:spcAft>
              <a:buNone/>
            </a:pPr>
            <a:r>
              <a:rPr lang="nl-NL" sz="2800" dirty="0">
                <a:solidFill>
                  <a:srgbClr val="000000"/>
                </a:solidFill>
                <a:effectLst/>
                <a:ea typeface="Calibri" panose="020F0502020204030204" pitchFamily="34" charset="0"/>
                <a:cs typeface="Times New Roman" panose="02020603050405020304" pitchFamily="18" charset="0"/>
              </a:rPr>
              <a:t>In 4 havo wordt gewerkt aan het halen van het </a:t>
            </a:r>
            <a:r>
              <a:rPr lang="nl-NL" sz="2800" b="1" dirty="0">
                <a:solidFill>
                  <a:srgbClr val="000000"/>
                </a:solidFill>
                <a:effectLst/>
                <a:ea typeface="Calibri" panose="020F0502020204030204" pitchFamily="34" charset="0"/>
                <a:cs typeface="Times New Roman" panose="02020603050405020304" pitchFamily="18" charset="0"/>
              </a:rPr>
              <a:t>Cambridge First </a:t>
            </a:r>
            <a:r>
              <a:rPr lang="nl-NL" sz="2800" b="1" dirty="0" err="1">
                <a:solidFill>
                  <a:srgbClr val="000000"/>
                </a:solidFill>
                <a:effectLst/>
                <a:ea typeface="Calibri" panose="020F0502020204030204" pitchFamily="34" charset="0"/>
                <a:cs typeface="Times New Roman" panose="02020603050405020304" pitchFamily="18" charset="0"/>
              </a:rPr>
              <a:t>Certificate</a:t>
            </a:r>
            <a:r>
              <a:rPr lang="nl-NL" sz="2800" b="1" dirty="0">
                <a:solidFill>
                  <a:srgbClr val="000000"/>
                </a:solidFill>
                <a:effectLst/>
                <a:ea typeface="Calibri" panose="020F0502020204030204" pitchFamily="34" charset="0"/>
                <a:cs typeface="Times New Roman" panose="02020603050405020304" pitchFamily="18" charset="0"/>
              </a:rPr>
              <a:t> </a:t>
            </a:r>
            <a:r>
              <a:rPr lang="nl-NL" sz="2800" dirty="0">
                <a:solidFill>
                  <a:srgbClr val="000000"/>
                </a:solidFill>
                <a:effectLst/>
                <a:ea typeface="Calibri" panose="020F0502020204030204" pitchFamily="34" charset="0"/>
                <a:cs typeface="Times New Roman" panose="02020603050405020304" pitchFamily="18" charset="0"/>
              </a:rPr>
              <a:t>(FCE). </a:t>
            </a:r>
          </a:p>
          <a:p>
            <a:pPr marL="0" indent="0">
              <a:lnSpc>
                <a:spcPct val="107000"/>
              </a:lnSpc>
              <a:spcAft>
                <a:spcPts val="800"/>
              </a:spcAft>
              <a:buNone/>
            </a:pPr>
            <a:r>
              <a:rPr lang="nl-NL" sz="2800" dirty="0">
                <a:solidFill>
                  <a:srgbClr val="000000"/>
                </a:solidFill>
                <a:effectLst/>
                <a:ea typeface="Calibri" panose="020F0502020204030204" pitchFamily="34" charset="0"/>
                <a:cs typeface="Times New Roman" panose="02020603050405020304" pitchFamily="18" charset="0"/>
              </a:rPr>
              <a:t>In 4 en 5 vwo aan het </a:t>
            </a:r>
            <a:r>
              <a:rPr lang="nl-NL" sz="2800" b="1" dirty="0">
                <a:solidFill>
                  <a:srgbClr val="000000"/>
                </a:solidFill>
                <a:effectLst/>
                <a:ea typeface="Calibri" panose="020F0502020204030204" pitchFamily="34" charset="0"/>
                <a:cs typeface="Times New Roman" panose="02020603050405020304" pitchFamily="18" charset="0"/>
              </a:rPr>
              <a:t>Cambridge Advanced </a:t>
            </a:r>
            <a:r>
              <a:rPr lang="nl-NL" sz="2800" b="1" dirty="0" err="1">
                <a:solidFill>
                  <a:srgbClr val="000000"/>
                </a:solidFill>
                <a:effectLst/>
                <a:ea typeface="Calibri" panose="020F0502020204030204" pitchFamily="34" charset="0"/>
                <a:cs typeface="Times New Roman" panose="02020603050405020304" pitchFamily="18" charset="0"/>
              </a:rPr>
              <a:t>Certificate</a:t>
            </a:r>
            <a:r>
              <a:rPr lang="nl-NL" sz="2800" b="1" dirty="0">
                <a:solidFill>
                  <a:srgbClr val="000000"/>
                </a:solidFill>
                <a:effectLst/>
                <a:ea typeface="Calibri" panose="020F0502020204030204" pitchFamily="34" charset="0"/>
                <a:cs typeface="Times New Roman" panose="02020603050405020304" pitchFamily="18" charset="0"/>
              </a:rPr>
              <a:t> </a:t>
            </a:r>
            <a:r>
              <a:rPr lang="nl-NL" sz="2800" dirty="0">
                <a:solidFill>
                  <a:srgbClr val="000000"/>
                </a:solidFill>
                <a:effectLst/>
                <a:ea typeface="Calibri" panose="020F0502020204030204" pitchFamily="34" charset="0"/>
                <a:cs typeface="Times New Roman" panose="02020603050405020304" pitchFamily="18" charset="0"/>
              </a:rPr>
              <a:t>(CAE). </a:t>
            </a:r>
          </a:p>
          <a:p>
            <a:pPr marL="0" indent="0">
              <a:lnSpc>
                <a:spcPct val="107000"/>
              </a:lnSpc>
              <a:spcAft>
                <a:spcPts val="800"/>
              </a:spcAft>
              <a:buNone/>
            </a:pPr>
            <a:r>
              <a:rPr lang="en-GB" sz="2800" dirty="0">
                <a:effectLst/>
                <a:ea typeface="Calibri" panose="020F0502020204030204" pitchFamily="34" charset="0"/>
                <a:cs typeface="Arial" panose="020B0604020202020204" pitchFamily="34" charset="0"/>
              </a:rPr>
              <a:t>De </a:t>
            </a:r>
            <a:r>
              <a:rPr lang="en-GB" sz="2800" dirty="0" err="1">
                <a:effectLst/>
                <a:ea typeface="Calibri" panose="020F0502020204030204" pitchFamily="34" charset="0"/>
                <a:cs typeface="Arial" panose="020B0604020202020204" pitchFamily="34" charset="0"/>
              </a:rPr>
              <a:t>onderdelen</a:t>
            </a:r>
            <a:r>
              <a:rPr lang="en-GB" sz="2800" dirty="0">
                <a:effectLst/>
                <a:ea typeface="Calibri" panose="020F0502020204030204" pitchFamily="34" charset="0"/>
                <a:cs typeface="Arial" panose="020B0604020202020204" pitchFamily="34" charset="0"/>
              </a:rPr>
              <a:t>: reading, writing, use of English, listening, speaking </a:t>
            </a:r>
            <a:r>
              <a:rPr lang="en-GB" sz="2800" dirty="0">
                <a:ea typeface="Calibri" panose="020F0502020204030204" pitchFamily="34" charset="0"/>
                <a:cs typeface="Arial" panose="020B0604020202020204" pitchFamily="34" charset="0"/>
              </a:rPr>
              <a:t>(</a:t>
            </a:r>
            <a:r>
              <a:rPr lang="en-GB" sz="2800" dirty="0">
                <a:effectLst/>
                <a:ea typeface="Calibri" panose="020F0502020204030204" pitchFamily="34" charset="0"/>
                <a:cs typeface="Arial" panose="020B0604020202020204" pitchFamily="34" charset="0"/>
              </a:rPr>
              <a:t>literature)</a:t>
            </a:r>
          </a:p>
          <a:p>
            <a:pPr marL="0" indent="0">
              <a:lnSpc>
                <a:spcPct val="107000"/>
              </a:lnSpc>
              <a:spcAft>
                <a:spcPts val="800"/>
              </a:spcAft>
              <a:buNone/>
            </a:pPr>
            <a:r>
              <a:rPr lang="nl-NL" sz="2800" dirty="0">
                <a:solidFill>
                  <a:srgbClr val="000000"/>
                </a:solidFill>
                <a:ea typeface="Calibri" panose="020F0502020204030204" pitchFamily="34" charset="0"/>
                <a:cs typeface="Times New Roman" panose="02020603050405020304" pitchFamily="18" charset="0"/>
              </a:rPr>
              <a:t>Je volgt de Cambridge lessen in 4 havo en op het vwo in klas 4 en 5. In </a:t>
            </a:r>
            <a:r>
              <a:rPr lang="nl-NL" sz="2800" dirty="0">
                <a:solidFill>
                  <a:srgbClr val="000000"/>
                </a:solidFill>
                <a:effectLst/>
                <a:ea typeface="Calibri" panose="020F0502020204030204" pitchFamily="34" charset="0"/>
                <a:cs typeface="Times New Roman" panose="02020603050405020304" pitchFamily="18" charset="0"/>
              </a:rPr>
              <a:t>het examenjaar </a:t>
            </a:r>
            <a:r>
              <a:rPr lang="nl-NL" sz="2800" b="1" dirty="0">
                <a:solidFill>
                  <a:srgbClr val="000000"/>
                </a:solidFill>
                <a:effectLst/>
                <a:ea typeface="Calibri" panose="020F0502020204030204" pitchFamily="34" charset="0"/>
                <a:cs typeface="Times New Roman" panose="02020603050405020304" pitchFamily="18" charset="0"/>
              </a:rPr>
              <a:t>5H/6V </a:t>
            </a:r>
            <a:r>
              <a:rPr lang="nl-NL" sz="2800" dirty="0">
                <a:solidFill>
                  <a:srgbClr val="000000"/>
                </a:solidFill>
                <a:effectLst/>
                <a:ea typeface="Calibri" panose="020F0502020204030204" pitchFamily="34" charset="0"/>
                <a:cs typeface="Times New Roman" panose="02020603050405020304" pitchFamily="18" charset="0"/>
              </a:rPr>
              <a:t>zijn alle lessen Engels voor alle leerlingen weer regulier en bereid je je voor op het ‘gewone’ cito school- en centraal examen.</a:t>
            </a:r>
            <a:endParaRPr lang="en-GB" sz="2800" dirty="0">
              <a:effectLst/>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406031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a:r>
              <a:rPr lang="en-US" sz="4000" b="1" dirty="0" err="1"/>
              <a:t>Studiekeuze</a:t>
            </a:r>
            <a:r>
              <a:rPr lang="en-US" sz="4000" b="1" dirty="0"/>
              <a:t> </a:t>
            </a:r>
            <a:r>
              <a:rPr lang="en-US" sz="4000" b="1" dirty="0" err="1"/>
              <a:t>begint</a:t>
            </a:r>
            <a:r>
              <a:rPr lang="en-US" sz="4000" b="1" dirty="0"/>
              <a:t> </a:t>
            </a:r>
            <a:r>
              <a:rPr lang="en-US" sz="4000" b="1" dirty="0" err="1"/>
              <a:t>bij</a:t>
            </a:r>
            <a:r>
              <a:rPr lang="en-US" sz="4000" b="1" dirty="0"/>
              <a:t> </a:t>
            </a:r>
            <a:r>
              <a:rPr lang="en-US" sz="4000" b="1" dirty="0" err="1"/>
              <a:t>profielkeuze</a:t>
            </a:r>
            <a:endParaRPr lang="en-US" sz="4000" b="1" dirty="0"/>
          </a:p>
        </p:txBody>
      </p:sp>
      <p:pic>
        <p:nvPicPr>
          <p:cNvPr id="5123" name="Picture 3" descr="school_kiezen"/>
          <p:cNvPicPr>
            <a:picLocks noChangeAspect="1" noChangeArrowheads="1"/>
          </p:cNvPicPr>
          <p:nvPr/>
        </p:nvPicPr>
        <p:blipFill>
          <a:blip r:embed="rId3" cstate="print"/>
          <a:srcRect/>
          <a:stretch>
            <a:fillRect/>
          </a:stretch>
        </p:blipFill>
        <p:spPr bwMode="auto">
          <a:xfrm>
            <a:off x="4876801" y="1981200"/>
            <a:ext cx="2214563" cy="3886200"/>
          </a:xfrm>
          <a:prstGeom prst="rect">
            <a:avLst/>
          </a:prstGeom>
          <a:noFill/>
          <a:ln w="9525">
            <a:noFill/>
            <a:miter lim="800000"/>
            <a:headEnd/>
            <a:tailEnd/>
          </a:ln>
        </p:spPr>
      </p:pic>
    </p:spTree>
    <p:extLst>
      <p:ext uri="{BB962C8B-B14F-4D97-AF65-F5344CB8AC3E}">
        <p14:creationId xmlns:p14="http://schemas.microsoft.com/office/powerpoint/2010/main" val="3275180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B7B73-8A53-487A-A0C7-E62C96A7DB53}"/>
              </a:ext>
            </a:extLst>
          </p:cNvPr>
          <p:cNvSpPr>
            <a:spLocks noGrp="1"/>
          </p:cNvSpPr>
          <p:nvPr>
            <p:ph type="title"/>
          </p:nvPr>
        </p:nvSpPr>
        <p:spPr/>
        <p:txBody>
          <a:bodyPr/>
          <a:lstStyle/>
          <a:p>
            <a:r>
              <a:rPr lang="nl-NL" b="1" dirty="0"/>
              <a:t>Regulier Engels</a:t>
            </a:r>
            <a:endParaRPr lang="nl-NL" dirty="0"/>
          </a:p>
        </p:txBody>
      </p:sp>
      <p:sp>
        <p:nvSpPr>
          <p:cNvPr id="3" name="Tijdelijke aanduiding voor inhoud 2">
            <a:extLst>
              <a:ext uri="{FF2B5EF4-FFF2-40B4-BE49-F238E27FC236}">
                <a16:creationId xmlns:a16="http://schemas.microsoft.com/office/drawing/2014/main" id="{491E01B2-4B3F-419E-917D-5AEB39A7E1AB}"/>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nl-NL" sz="2800" dirty="0">
                <a:solidFill>
                  <a:srgbClr val="000000"/>
                </a:solidFill>
                <a:effectLst/>
                <a:ea typeface="Calibri" panose="020F0502020204030204" pitchFamily="34" charset="0"/>
                <a:cs typeface="Times New Roman" panose="02020603050405020304" pitchFamily="18" charset="0"/>
              </a:rPr>
              <a:t>Tijdens de reguliere lessen Engels besteden wij veel aandacht aan Engelstalige landen zoals het Groot Brittannië en de Verenigde Staten van Amerika door actualiteiten en het nieuws te behandelen in de klas. </a:t>
            </a:r>
          </a:p>
          <a:p>
            <a:pPr marL="0" indent="0">
              <a:lnSpc>
                <a:spcPct val="107000"/>
              </a:lnSpc>
              <a:spcAft>
                <a:spcPts val="800"/>
              </a:spcAft>
              <a:buNone/>
            </a:pPr>
            <a:r>
              <a:rPr lang="nl-NL" sz="2800" dirty="0">
                <a:solidFill>
                  <a:srgbClr val="000000"/>
                </a:solidFill>
                <a:ea typeface="Calibri" panose="020F0502020204030204" pitchFamily="34" charset="0"/>
                <a:cs typeface="Times New Roman" panose="02020603050405020304" pitchFamily="18" charset="0"/>
              </a:rPr>
              <a:t>Kennis van Land en Volk: d</a:t>
            </a:r>
            <a:r>
              <a:rPr lang="nl-NL" sz="2800" dirty="0">
                <a:solidFill>
                  <a:srgbClr val="000000"/>
                </a:solidFill>
                <a:effectLst/>
                <a:ea typeface="Calibri" panose="020F0502020204030204" pitchFamily="34" charset="0"/>
                <a:cs typeface="Times New Roman" panose="02020603050405020304" pitchFamily="18" charset="0"/>
              </a:rPr>
              <a:t>it helpt je bij het maken van je school- en centraal examens.  </a:t>
            </a:r>
            <a:endParaRPr lang="en-GB" sz="28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800" i="1" dirty="0" err="1">
                <a:solidFill>
                  <a:srgbClr val="000000"/>
                </a:solidFill>
                <a:effectLst/>
                <a:ea typeface="Calibri" panose="020F0502020204030204" pitchFamily="34" charset="0"/>
                <a:cs typeface="Times New Roman" panose="02020603050405020304" pitchFamily="18" charset="0"/>
              </a:rPr>
              <a:t>vocabulary</a:t>
            </a:r>
            <a:r>
              <a:rPr lang="nl-NL" sz="2800" i="1" dirty="0">
                <a:solidFill>
                  <a:srgbClr val="000000"/>
                </a:solidFill>
                <a:effectLst/>
                <a:ea typeface="Calibri" panose="020F0502020204030204" pitchFamily="34" charset="0"/>
                <a:cs typeface="Times New Roman" panose="02020603050405020304" pitchFamily="18" charset="0"/>
              </a:rPr>
              <a:t> </a:t>
            </a:r>
            <a:r>
              <a:rPr lang="nl-NL" sz="2800" i="1" dirty="0" err="1">
                <a:solidFill>
                  <a:srgbClr val="000000"/>
                </a:solidFill>
                <a:effectLst/>
                <a:ea typeface="Calibri" panose="020F0502020204030204" pitchFamily="34" charset="0"/>
                <a:cs typeface="Times New Roman" panose="02020603050405020304" pitchFamily="18" charset="0"/>
              </a:rPr>
              <a:t>and</a:t>
            </a:r>
            <a:r>
              <a:rPr lang="nl-NL" sz="2800" i="1" dirty="0">
                <a:solidFill>
                  <a:srgbClr val="000000"/>
                </a:solidFill>
                <a:effectLst/>
                <a:ea typeface="Calibri" panose="020F0502020204030204" pitchFamily="34" charset="0"/>
                <a:cs typeface="Times New Roman" panose="02020603050405020304" pitchFamily="18" charset="0"/>
              </a:rPr>
              <a:t> </a:t>
            </a:r>
            <a:r>
              <a:rPr lang="nl-NL" sz="2800" i="1" dirty="0" err="1">
                <a:solidFill>
                  <a:srgbClr val="000000"/>
                </a:solidFill>
                <a:effectLst/>
                <a:ea typeface="Calibri" panose="020F0502020204030204" pitchFamily="34" charset="0"/>
                <a:cs typeface="Times New Roman" panose="02020603050405020304" pitchFamily="18" charset="0"/>
              </a:rPr>
              <a:t>grammar</a:t>
            </a:r>
            <a:r>
              <a:rPr lang="nl-NL" sz="2800" dirty="0">
                <a:solidFill>
                  <a:srgbClr val="000000"/>
                </a:solidFill>
                <a:effectLst/>
                <a:ea typeface="Calibri" panose="020F0502020204030204" pitchFamily="34" charset="0"/>
                <a:cs typeface="Times New Roman" panose="02020603050405020304" pitchFamily="18" charset="0"/>
              </a:rPr>
              <a:t> </a:t>
            </a:r>
          </a:p>
          <a:p>
            <a:pPr marL="0" indent="0">
              <a:lnSpc>
                <a:spcPct val="107000"/>
              </a:lnSpc>
              <a:spcAft>
                <a:spcPts val="800"/>
              </a:spcAft>
              <a:buNone/>
            </a:pPr>
            <a:r>
              <a:rPr lang="nl-NL" sz="2800" i="1" dirty="0">
                <a:solidFill>
                  <a:srgbClr val="000000"/>
                </a:solidFill>
                <a:effectLst/>
                <a:ea typeface="Calibri" panose="020F0502020204030204" pitchFamily="34" charset="0"/>
                <a:cs typeface="Times New Roman" panose="02020603050405020304" pitchFamily="18" charset="0"/>
              </a:rPr>
              <a:t>reading, </a:t>
            </a:r>
            <a:r>
              <a:rPr lang="nl-NL" sz="2800" i="1" dirty="0" err="1">
                <a:solidFill>
                  <a:srgbClr val="000000"/>
                </a:solidFill>
                <a:effectLst/>
                <a:ea typeface="Calibri" panose="020F0502020204030204" pitchFamily="34" charset="0"/>
                <a:cs typeface="Times New Roman" panose="02020603050405020304" pitchFamily="18" charset="0"/>
              </a:rPr>
              <a:t>speaking</a:t>
            </a:r>
            <a:r>
              <a:rPr lang="nl-NL" sz="2800" i="1" dirty="0">
                <a:solidFill>
                  <a:srgbClr val="000000"/>
                </a:solidFill>
                <a:effectLst/>
                <a:ea typeface="Calibri" panose="020F0502020204030204" pitchFamily="34" charset="0"/>
                <a:cs typeface="Times New Roman" panose="02020603050405020304" pitchFamily="18" charset="0"/>
              </a:rPr>
              <a:t>, </a:t>
            </a:r>
            <a:r>
              <a:rPr lang="nl-NL" sz="2800" i="1" dirty="0" err="1">
                <a:solidFill>
                  <a:srgbClr val="000000"/>
                </a:solidFill>
                <a:effectLst/>
                <a:ea typeface="Calibri" panose="020F0502020204030204" pitchFamily="34" charset="0"/>
                <a:cs typeface="Times New Roman" panose="02020603050405020304" pitchFamily="18" charset="0"/>
              </a:rPr>
              <a:t>writing</a:t>
            </a:r>
            <a:r>
              <a:rPr lang="nl-NL" sz="2800" i="1" dirty="0">
                <a:solidFill>
                  <a:srgbClr val="000000"/>
                </a:solidFill>
                <a:effectLst/>
                <a:ea typeface="Calibri" panose="020F0502020204030204" pitchFamily="34" charset="0"/>
                <a:cs typeface="Times New Roman" panose="02020603050405020304" pitchFamily="18" charset="0"/>
              </a:rPr>
              <a:t> </a:t>
            </a:r>
            <a:r>
              <a:rPr lang="nl-NL" sz="2800" i="1" dirty="0" err="1">
                <a:solidFill>
                  <a:srgbClr val="000000"/>
                </a:solidFill>
                <a:effectLst/>
                <a:ea typeface="Calibri" panose="020F0502020204030204" pitchFamily="34" charset="0"/>
                <a:cs typeface="Times New Roman" panose="02020603050405020304" pitchFamily="18" charset="0"/>
              </a:rPr>
              <a:t>and</a:t>
            </a:r>
            <a:r>
              <a:rPr lang="nl-NL" sz="2800" i="1" dirty="0">
                <a:solidFill>
                  <a:srgbClr val="000000"/>
                </a:solidFill>
                <a:effectLst/>
                <a:ea typeface="Calibri" panose="020F0502020204030204" pitchFamily="34" charset="0"/>
                <a:cs typeface="Times New Roman" panose="02020603050405020304" pitchFamily="18" charset="0"/>
              </a:rPr>
              <a:t> </a:t>
            </a:r>
            <a:r>
              <a:rPr lang="nl-NL" sz="2800" i="1" dirty="0" err="1">
                <a:solidFill>
                  <a:srgbClr val="000000"/>
                </a:solidFill>
                <a:effectLst/>
                <a:ea typeface="Calibri" panose="020F0502020204030204" pitchFamily="34" charset="0"/>
                <a:cs typeface="Times New Roman" panose="02020603050405020304" pitchFamily="18" charset="0"/>
              </a:rPr>
              <a:t>listening</a:t>
            </a:r>
            <a:r>
              <a:rPr lang="nl-NL" sz="2800" dirty="0">
                <a:solidFill>
                  <a:srgbClr val="000000"/>
                </a:solidFill>
                <a:effectLst/>
                <a:ea typeface="Calibri" panose="020F0502020204030204" pitchFamily="34" charset="0"/>
                <a:cs typeface="Times New Roman" panose="02020603050405020304" pitchFamily="18" charset="0"/>
              </a:rPr>
              <a:t>, </a:t>
            </a:r>
          </a:p>
          <a:p>
            <a:pPr marL="0" indent="0">
              <a:lnSpc>
                <a:spcPct val="107000"/>
              </a:lnSpc>
              <a:spcAft>
                <a:spcPts val="800"/>
              </a:spcAft>
              <a:buNone/>
            </a:pPr>
            <a:r>
              <a:rPr lang="nl-NL" sz="2800" dirty="0" err="1">
                <a:solidFill>
                  <a:srgbClr val="000000"/>
                </a:solidFill>
                <a:ea typeface="Calibri" panose="020F0502020204030204" pitchFamily="34" charset="0"/>
                <a:cs typeface="Times New Roman" panose="02020603050405020304" pitchFamily="18" charset="0"/>
              </a:rPr>
              <a:t>Literature</a:t>
            </a:r>
            <a:r>
              <a:rPr lang="nl-NL" sz="2800" dirty="0">
                <a:solidFill>
                  <a:srgbClr val="000000"/>
                </a:solidFill>
                <a:ea typeface="Calibri" panose="020F0502020204030204" pitchFamily="34" charset="0"/>
                <a:cs typeface="Times New Roman" panose="02020603050405020304" pitchFamily="18" charset="0"/>
              </a:rPr>
              <a:t>:</a:t>
            </a:r>
          </a:p>
          <a:p>
            <a:pPr marL="0" indent="0">
              <a:lnSpc>
                <a:spcPct val="107000"/>
              </a:lnSpc>
              <a:spcAft>
                <a:spcPts val="800"/>
              </a:spcAft>
              <a:buNone/>
            </a:pPr>
            <a:r>
              <a:rPr lang="nl-NL" sz="2800" dirty="0">
                <a:solidFill>
                  <a:srgbClr val="000000"/>
                </a:solidFill>
                <a:effectLst/>
                <a:ea typeface="Calibri" panose="020F0502020204030204" pitchFamily="34" charset="0"/>
                <a:cs typeface="Times New Roman" panose="02020603050405020304" pitchFamily="18" charset="0"/>
              </a:rPr>
              <a:t>Gelezen literaire werken</a:t>
            </a:r>
          </a:p>
          <a:p>
            <a:pPr marL="0" indent="0">
              <a:lnSpc>
                <a:spcPct val="107000"/>
              </a:lnSpc>
              <a:spcAft>
                <a:spcPts val="800"/>
              </a:spcAft>
              <a:buNone/>
            </a:pPr>
            <a:r>
              <a:rPr lang="nl-NL" sz="2800" dirty="0">
                <a:solidFill>
                  <a:srgbClr val="000000"/>
                </a:solidFill>
                <a:effectLst/>
                <a:ea typeface="Calibri" panose="020F0502020204030204" pitchFamily="34" charset="0"/>
                <a:cs typeface="Times New Roman" panose="02020603050405020304" pitchFamily="18" charset="0"/>
              </a:rPr>
              <a:t>Vwo: </a:t>
            </a:r>
            <a:r>
              <a:rPr lang="nl-NL" sz="2800" dirty="0">
                <a:solidFill>
                  <a:srgbClr val="000000"/>
                </a:solidFill>
                <a:ea typeface="Calibri" panose="020F0502020204030204" pitchFamily="34" charset="0"/>
                <a:cs typeface="Times New Roman" panose="02020603050405020304" pitchFamily="18" charset="0"/>
              </a:rPr>
              <a:t>literatuur geschiedenis en literaire begrippen</a:t>
            </a:r>
            <a:endParaRPr lang="nl-NL" sz="2800" dirty="0">
              <a:solidFill>
                <a:srgbClr val="000000"/>
              </a:solidFill>
              <a:effectLst/>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578452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A3F66-58AF-414D-BA07-68DEB4026E3F}"/>
              </a:ext>
            </a:extLst>
          </p:cNvPr>
          <p:cNvSpPr>
            <a:spLocks noGrp="1"/>
          </p:cNvSpPr>
          <p:nvPr>
            <p:ph type="title"/>
          </p:nvPr>
        </p:nvSpPr>
        <p:spPr>
          <a:xfrm>
            <a:off x="3238500" y="365125"/>
            <a:ext cx="8115300" cy="1325563"/>
          </a:xfrm>
        </p:spPr>
        <p:txBody>
          <a:bodyPr/>
          <a:lstStyle/>
          <a:p>
            <a:endParaRPr lang="nl-NL" dirty="0"/>
          </a:p>
        </p:txBody>
      </p:sp>
      <p:sp>
        <p:nvSpPr>
          <p:cNvPr id="3" name="Tijdelijke aanduiding voor inhoud 2">
            <a:extLst>
              <a:ext uri="{FF2B5EF4-FFF2-40B4-BE49-F238E27FC236}">
                <a16:creationId xmlns:a16="http://schemas.microsoft.com/office/drawing/2014/main" id="{B5E04FAB-ADE8-45D1-8EC5-AB1CBD37BCF8}"/>
              </a:ext>
            </a:extLst>
          </p:cNvPr>
          <p:cNvSpPr>
            <a:spLocks noGrp="1"/>
          </p:cNvSpPr>
          <p:nvPr>
            <p:ph idx="1"/>
          </p:nvPr>
        </p:nvSpPr>
        <p:spPr>
          <a:xfrm>
            <a:off x="838200" y="1825625"/>
            <a:ext cx="10515600" cy="4916382"/>
          </a:xfrm>
        </p:spPr>
        <p:txBody>
          <a:bodyPr>
            <a:normAutofit/>
          </a:bodyPr>
          <a:lstStyle/>
          <a:p>
            <a:r>
              <a:rPr lang="nl-NL" sz="2000" b="1" dirty="0"/>
              <a:t>FCE: B2 niveau van het ERK (Europees Referentie Kader)</a:t>
            </a:r>
          </a:p>
          <a:p>
            <a:r>
              <a:rPr lang="nl-NL" sz="2000" b="1" dirty="0"/>
              <a:t>CAE: C1-niveau van het ERK</a:t>
            </a:r>
          </a:p>
          <a:p>
            <a:endParaRPr lang="nl-NL" sz="2000" dirty="0"/>
          </a:p>
          <a:p>
            <a:r>
              <a:rPr lang="nl-NL" sz="2000" dirty="0"/>
              <a:t>1.	Reading	</a:t>
            </a:r>
          </a:p>
          <a:p>
            <a:r>
              <a:rPr lang="nl-NL" sz="2000" dirty="0"/>
              <a:t>2.	</a:t>
            </a:r>
            <a:r>
              <a:rPr lang="nl-NL" sz="2000" dirty="0" err="1"/>
              <a:t>Writing</a:t>
            </a:r>
            <a:endParaRPr lang="nl-NL" sz="2000" dirty="0"/>
          </a:p>
          <a:p>
            <a:r>
              <a:rPr lang="nl-NL" sz="2000" dirty="0"/>
              <a:t>3.	</a:t>
            </a:r>
            <a:r>
              <a:rPr lang="nl-NL" sz="2000" dirty="0" err="1"/>
              <a:t>Use</a:t>
            </a:r>
            <a:r>
              <a:rPr lang="nl-NL" sz="2000" dirty="0"/>
              <a:t> of English</a:t>
            </a:r>
          </a:p>
          <a:p>
            <a:r>
              <a:rPr lang="nl-NL" sz="2000" dirty="0"/>
              <a:t>4.	</a:t>
            </a:r>
            <a:r>
              <a:rPr lang="nl-NL" sz="2000" dirty="0" err="1"/>
              <a:t>Listening</a:t>
            </a:r>
            <a:endParaRPr lang="nl-NL" sz="2000" dirty="0"/>
          </a:p>
          <a:p>
            <a:r>
              <a:rPr lang="nl-NL" sz="2000" dirty="0"/>
              <a:t>5.	</a:t>
            </a:r>
            <a:r>
              <a:rPr lang="nl-NL" sz="2000" dirty="0" err="1"/>
              <a:t>Speaking</a:t>
            </a:r>
            <a:endParaRPr lang="nl-NL" sz="2000" dirty="0"/>
          </a:p>
          <a:p>
            <a:endParaRPr lang="nl-NL" sz="2000" dirty="0"/>
          </a:p>
          <a:p>
            <a:r>
              <a:rPr lang="nl-NL" sz="2000" dirty="0"/>
              <a:t>CAE: Als een leerling heel erg hoog scoort </a:t>
            </a:r>
          </a:p>
          <a:p>
            <a:r>
              <a:rPr lang="nl-NL" sz="2000" dirty="0"/>
              <a:t>op de verschillende onderdelen, komt er zelfs </a:t>
            </a:r>
          </a:p>
          <a:p>
            <a:r>
              <a:rPr lang="nl-NL" sz="2000" dirty="0"/>
              <a:t>achterop het certificaat het hoogste haalbare C2 te staan </a:t>
            </a:r>
            <a:endParaRPr lang="en-GB" sz="2000" dirty="0"/>
          </a:p>
          <a:p>
            <a:endParaRPr lang="nl-NL" dirty="0"/>
          </a:p>
        </p:txBody>
      </p:sp>
      <p:pic>
        <p:nvPicPr>
          <p:cNvPr id="4" name="Tijdelijke aanduiding voor inhoud 3">
            <a:extLst>
              <a:ext uri="{FF2B5EF4-FFF2-40B4-BE49-F238E27FC236}">
                <a16:creationId xmlns:a16="http://schemas.microsoft.com/office/drawing/2014/main" id="{6FB4A628-8176-4DDA-B762-421DC00E0C52}"/>
              </a:ext>
            </a:extLst>
          </p:cNvPr>
          <p:cNvPicPr>
            <a:picLocks noChangeAspect="1"/>
          </p:cNvPicPr>
          <p:nvPr/>
        </p:nvPicPr>
        <p:blipFill rotWithShape="1">
          <a:blip r:embed="rId2"/>
          <a:srcRect t="5892" r="32424" b="3328"/>
          <a:stretch/>
        </p:blipFill>
        <p:spPr>
          <a:xfrm>
            <a:off x="8936008" y="1825624"/>
            <a:ext cx="3044738" cy="4781447"/>
          </a:xfrm>
          <a:prstGeom prst="rect">
            <a:avLst/>
          </a:prstGeom>
        </p:spPr>
      </p:pic>
      <p:pic>
        <p:nvPicPr>
          <p:cNvPr id="5" name="Afbeelding 4">
            <a:extLst>
              <a:ext uri="{FF2B5EF4-FFF2-40B4-BE49-F238E27FC236}">
                <a16:creationId xmlns:a16="http://schemas.microsoft.com/office/drawing/2014/main" id="{9F0C7BCA-EE51-4447-8383-9C1CAD49C35C}"/>
              </a:ext>
            </a:extLst>
          </p:cNvPr>
          <p:cNvPicPr>
            <a:picLocks noChangeAspect="1"/>
          </p:cNvPicPr>
          <p:nvPr/>
        </p:nvPicPr>
        <p:blipFill>
          <a:blip r:embed="rId3"/>
          <a:stretch>
            <a:fillRect/>
          </a:stretch>
        </p:blipFill>
        <p:spPr>
          <a:xfrm>
            <a:off x="4159257" y="2631050"/>
            <a:ext cx="4776751" cy="2650681"/>
          </a:xfrm>
          <a:prstGeom prst="rect">
            <a:avLst/>
          </a:prstGeom>
        </p:spPr>
      </p:pic>
    </p:spTree>
    <p:extLst>
      <p:ext uri="{BB962C8B-B14F-4D97-AF65-F5344CB8AC3E}">
        <p14:creationId xmlns:p14="http://schemas.microsoft.com/office/powerpoint/2010/main" val="3069973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65231" y="365125"/>
            <a:ext cx="8188569" cy="1325563"/>
          </a:xfrm>
        </p:spPr>
        <p:txBody>
          <a:bodyPr>
            <a:normAutofit/>
          </a:bodyPr>
          <a:lstStyle/>
          <a:p>
            <a:r>
              <a:rPr lang="nl-NL" sz="4000" b="1" dirty="0"/>
              <a:t>Bewegen, Sport en Maatschappij</a:t>
            </a:r>
          </a:p>
        </p:txBody>
      </p:sp>
      <p:sp>
        <p:nvSpPr>
          <p:cNvPr id="3" name="Tijdelijke aanduiding voor inhoud 2"/>
          <p:cNvSpPr>
            <a:spLocks noGrp="1"/>
          </p:cNvSpPr>
          <p:nvPr>
            <p:ph idx="1"/>
          </p:nvPr>
        </p:nvSpPr>
        <p:spPr>
          <a:xfrm>
            <a:off x="838200" y="1690688"/>
            <a:ext cx="10515600" cy="4897681"/>
          </a:xfrm>
        </p:spPr>
        <p:txBody>
          <a:bodyPr>
            <a:normAutofit fontScale="85000" lnSpcReduction="20000"/>
          </a:bodyPr>
          <a:lstStyle/>
          <a:p>
            <a:endParaRPr lang="nl-NL" dirty="0"/>
          </a:p>
          <a:p>
            <a:r>
              <a:rPr lang="nl-NL" dirty="0"/>
              <a:t>Voor leerlingen met een brede interesse in sport, inclusief de theorie achter het bewegen.</a:t>
            </a:r>
          </a:p>
          <a:p>
            <a:endParaRPr lang="nl-NL" dirty="0"/>
          </a:p>
          <a:p>
            <a:r>
              <a:rPr lang="nl-NL" dirty="0"/>
              <a:t>Het programma sluit mooi aan bij de sportlijn uit jaar 1 en 2 en bij diverse vervolgstudies, maar verbetert ook vaardigheden die bij alle andere studies aan bod komen.</a:t>
            </a:r>
          </a:p>
          <a:p>
            <a:endParaRPr lang="nl-NL" dirty="0"/>
          </a:p>
          <a:p>
            <a:r>
              <a:rPr lang="nl-NL" dirty="0"/>
              <a:t>Het programma bestaat uit een deel eigen vaardigheid, toepassen van theoretische kennis, organiseren, lesgeven, analyseren, reflecteren en onderzoeken.</a:t>
            </a:r>
          </a:p>
          <a:p>
            <a:r>
              <a:rPr lang="nl-NL" dirty="0"/>
              <a:t>Eigen vaardigheid: spelsporten, atletiek, dans, zelfverdediging en turnen</a:t>
            </a:r>
          </a:p>
          <a:p>
            <a:r>
              <a:rPr lang="nl-NL" dirty="0"/>
              <a:t>Theorie: anatomie, voeding, trainingsleer, EHBO, sport in de maatschappij</a:t>
            </a:r>
          </a:p>
          <a:p>
            <a:r>
              <a:rPr lang="nl-NL" dirty="0"/>
              <a:t>Verder: organisatie sportdagen, analyses van eigen bewegen, lesgeven aan elkaar, </a:t>
            </a:r>
            <a:br>
              <a:rPr lang="nl-NL" dirty="0"/>
            </a:br>
            <a:r>
              <a:rPr lang="nl-NL" dirty="0"/>
              <a:t>havo: stage, vwo: onderzoek</a:t>
            </a:r>
          </a:p>
          <a:p>
            <a:endParaRPr lang="nl-NL" dirty="0"/>
          </a:p>
          <a:p>
            <a:endParaRPr lang="nl-NL" dirty="0"/>
          </a:p>
        </p:txBody>
      </p:sp>
    </p:spTree>
    <p:extLst>
      <p:ext uri="{BB962C8B-B14F-4D97-AF65-F5344CB8AC3E}">
        <p14:creationId xmlns:p14="http://schemas.microsoft.com/office/powerpoint/2010/main" val="3739379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90248" y="465667"/>
            <a:ext cx="6642340" cy="1143000"/>
          </a:xfrm>
        </p:spPr>
        <p:txBody>
          <a:bodyPr>
            <a:normAutofit/>
          </a:bodyPr>
          <a:lstStyle/>
          <a:p>
            <a:r>
              <a:rPr lang="nl-NL" b="1"/>
              <a:t>BSM </a:t>
            </a:r>
            <a:endParaRPr lang="nl-NL" b="1" dirty="0"/>
          </a:p>
        </p:txBody>
      </p:sp>
      <p:sp>
        <p:nvSpPr>
          <p:cNvPr id="5" name="Tijdelijke aanduiding voor inhoud 4">
            <a:extLst>
              <a:ext uri="{FF2B5EF4-FFF2-40B4-BE49-F238E27FC236}">
                <a16:creationId xmlns:a16="http://schemas.microsoft.com/office/drawing/2014/main" id="{171674F9-1391-DF72-697C-41462265ABD9}"/>
              </a:ext>
            </a:extLst>
          </p:cNvPr>
          <p:cNvSpPr>
            <a:spLocks noGrp="1"/>
          </p:cNvSpPr>
          <p:nvPr>
            <p:ph idx="1"/>
          </p:nvPr>
        </p:nvSpPr>
        <p:spPr/>
        <p:txBody>
          <a:bodyPr/>
          <a:lstStyle/>
          <a:p>
            <a:endParaRPr lang="nl-NL" dirty="0"/>
          </a:p>
          <a:p>
            <a:r>
              <a:rPr lang="nl-NL" dirty="0"/>
              <a:t>Alleen te kiezen in het vrije deel.</a:t>
            </a:r>
          </a:p>
          <a:p>
            <a:r>
              <a:rPr lang="nl-NL" dirty="0"/>
              <a:t>Studiebelasting: 2 lesuren praktijk, 1 lesuur theorie, zelfstudie</a:t>
            </a:r>
          </a:p>
          <a:p>
            <a:pPr lvl="1"/>
            <a:r>
              <a:rPr lang="nl-NL" dirty="0"/>
              <a:t>(Naast de verplichte 2 uur LO)</a:t>
            </a:r>
          </a:p>
          <a:p>
            <a:r>
              <a:rPr lang="nl-NL" dirty="0"/>
              <a:t>Weging cijfers: 1/3</a:t>
            </a:r>
            <a:r>
              <a:rPr lang="nl-NL" baseline="30000" dirty="0"/>
              <a:t>e</a:t>
            </a:r>
            <a:r>
              <a:rPr lang="nl-NL" dirty="0"/>
              <a:t> praktijk, 1/3</a:t>
            </a:r>
            <a:r>
              <a:rPr lang="nl-NL" baseline="30000" dirty="0"/>
              <a:t>e</a:t>
            </a:r>
            <a:r>
              <a:rPr lang="nl-NL" dirty="0"/>
              <a:t> theorietoetsen, 1/3</a:t>
            </a:r>
            <a:r>
              <a:rPr lang="nl-NL" baseline="30000" dirty="0"/>
              <a:t>e</a:t>
            </a:r>
            <a:r>
              <a:rPr lang="nl-NL" dirty="0"/>
              <a:t> </a:t>
            </a:r>
            <a:r>
              <a:rPr lang="nl-NL" dirty="0" err="1"/>
              <a:t>PO’s</a:t>
            </a:r>
            <a:endParaRPr lang="nl-NL" dirty="0"/>
          </a:p>
          <a:p>
            <a:r>
              <a:rPr lang="nl-NL" dirty="0"/>
              <a:t>Geen centraal examen</a:t>
            </a:r>
          </a:p>
          <a:p>
            <a:endParaRPr lang="nl-NL" dirty="0"/>
          </a:p>
        </p:txBody>
      </p:sp>
    </p:spTree>
    <p:extLst>
      <p:ext uri="{BB962C8B-B14F-4D97-AF65-F5344CB8AC3E}">
        <p14:creationId xmlns:p14="http://schemas.microsoft.com/office/powerpoint/2010/main" val="3286081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ACC6D1AF-DC2E-437B-8D77-36CEACF5FF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4" name="Afbeelding 13">
            <a:extLst>
              <a:ext uri="{FF2B5EF4-FFF2-40B4-BE49-F238E27FC236}">
                <a16:creationId xmlns:a16="http://schemas.microsoft.com/office/drawing/2014/main" id="{49D16884-049C-4CFA-A446-AE6B2AC46D44}"/>
              </a:ext>
            </a:extLst>
          </p:cNvPr>
          <p:cNvPicPr>
            <a:picLocks noChangeAspect="1"/>
          </p:cNvPicPr>
          <p:nvPr/>
        </p:nvPicPr>
        <p:blipFill rotWithShape="1">
          <a:blip r:embed="rId3">
            <a:extLst>
              <a:ext uri="{28A0092B-C50C-407E-A947-70E740481C1C}">
                <a14:useLocalDpi xmlns:a14="http://schemas.microsoft.com/office/drawing/2010/main" val="0"/>
              </a:ext>
            </a:extLst>
          </a:blip>
          <a:srcRect t="15185" r="25011" b="11358"/>
          <a:stretch/>
        </p:blipFill>
        <p:spPr>
          <a:xfrm>
            <a:off x="205286" y="-15496"/>
            <a:ext cx="5860111" cy="3826933"/>
          </a:xfrm>
          <a:prstGeom prst="rect">
            <a:avLst/>
          </a:prstGeom>
        </p:spPr>
      </p:pic>
      <p:pic>
        <p:nvPicPr>
          <p:cNvPr id="16" name="Afbeelding 15">
            <a:extLst>
              <a:ext uri="{FF2B5EF4-FFF2-40B4-BE49-F238E27FC236}">
                <a16:creationId xmlns:a16="http://schemas.microsoft.com/office/drawing/2014/main" id="{69194952-A97D-4911-8AD8-D5FB3B022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520" y="3855274"/>
            <a:ext cx="3373917" cy="2971353"/>
          </a:xfrm>
          <a:prstGeom prst="rect">
            <a:avLst/>
          </a:prstGeom>
        </p:spPr>
      </p:pic>
      <p:pic>
        <p:nvPicPr>
          <p:cNvPr id="18" name="Afbeelding 17">
            <a:extLst>
              <a:ext uri="{FF2B5EF4-FFF2-40B4-BE49-F238E27FC236}">
                <a16:creationId xmlns:a16="http://schemas.microsoft.com/office/drawing/2014/main" id="{EFA9389B-3D47-4E3B-AC04-95218FB754F4}"/>
              </a:ext>
            </a:extLst>
          </p:cNvPr>
          <p:cNvPicPr>
            <a:picLocks noChangeAspect="1"/>
          </p:cNvPicPr>
          <p:nvPr/>
        </p:nvPicPr>
        <p:blipFill rotWithShape="1">
          <a:blip r:embed="rId5">
            <a:extLst>
              <a:ext uri="{28A0092B-C50C-407E-A947-70E740481C1C}">
                <a14:useLocalDpi xmlns:a14="http://schemas.microsoft.com/office/drawing/2010/main" val="0"/>
              </a:ext>
            </a:extLst>
          </a:blip>
          <a:srcRect l="26726"/>
          <a:stretch/>
        </p:blipFill>
        <p:spPr>
          <a:xfrm>
            <a:off x="7837570" y="3866519"/>
            <a:ext cx="4354431" cy="2971353"/>
          </a:xfrm>
          <a:prstGeom prst="rect">
            <a:avLst/>
          </a:prstGeom>
        </p:spPr>
      </p:pic>
      <p:sp>
        <p:nvSpPr>
          <p:cNvPr id="2" name="AutoShape 2" descr="McDonald's ziet omzet verdubbelen aan de kiosk - RetailTrends">
            <a:extLst>
              <a:ext uri="{FF2B5EF4-FFF2-40B4-BE49-F238E27FC236}">
                <a16:creationId xmlns:a16="http://schemas.microsoft.com/office/drawing/2014/main" id="{937345FA-CBFE-32F1-3CA5-517B4B31031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B1571796-03FA-EF3A-0548-7F2A9223B1F0}"/>
              </a:ext>
            </a:extLst>
          </p:cNvPr>
          <p:cNvPicPr>
            <a:picLocks noChangeAspect="1"/>
          </p:cNvPicPr>
          <p:nvPr/>
        </p:nvPicPr>
        <p:blipFill rotWithShape="1">
          <a:blip r:embed="rId6"/>
          <a:srcRect l="6512" r="4543"/>
          <a:stretch/>
        </p:blipFill>
        <p:spPr>
          <a:xfrm>
            <a:off x="5783580" y="82475"/>
            <a:ext cx="3771577" cy="3705411"/>
          </a:xfrm>
          <a:prstGeom prst="rect">
            <a:avLst/>
          </a:prstGeom>
        </p:spPr>
      </p:pic>
      <p:pic>
        <p:nvPicPr>
          <p:cNvPr id="6" name="Afbeelding 5">
            <a:extLst>
              <a:ext uri="{FF2B5EF4-FFF2-40B4-BE49-F238E27FC236}">
                <a16:creationId xmlns:a16="http://schemas.microsoft.com/office/drawing/2014/main" id="{1E3DC166-BF77-02C9-A082-30F2722D4A3C}"/>
              </a:ext>
            </a:extLst>
          </p:cNvPr>
          <p:cNvPicPr>
            <a:picLocks noChangeAspect="1"/>
          </p:cNvPicPr>
          <p:nvPr/>
        </p:nvPicPr>
        <p:blipFill rotWithShape="1">
          <a:blip r:embed="rId7"/>
          <a:srcRect l="35343"/>
          <a:stretch/>
        </p:blipFill>
        <p:spPr>
          <a:xfrm>
            <a:off x="9555157" y="82475"/>
            <a:ext cx="2636843" cy="3705410"/>
          </a:xfrm>
          <a:prstGeom prst="rect">
            <a:avLst/>
          </a:prstGeom>
        </p:spPr>
      </p:pic>
      <p:pic>
        <p:nvPicPr>
          <p:cNvPr id="9" name="Afbeelding 8">
            <a:extLst>
              <a:ext uri="{FF2B5EF4-FFF2-40B4-BE49-F238E27FC236}">
                <a16:creationId xmlns:a16="http://schemas.microsoft.com/office/drawing/2014/main" id="{B06790D4-796C-13DC-A663-73C1FBACD595}"/>
              </a:ext>
            </a:extLst>
          </p:cNvPr>
          <p:cNvPicPr>
            <a:picLocks noChangeAspect="1"/>
          </p:cNvPicPr>
          <p:nvPr/>
        </p:nvPicPr>
        <p:blipFill>
          <a:blip r:embed="rId8"/>
          <a:stretch>
            <a:fillRect/>
          </a:stretch>
        </p:blipFill>
        <p:spPr>
          <a:xfrm>
            <a:off x="2119464" y="2077628"/>
            <a:ext cx="1621181" cy="1656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Afbeelding 12">
            <a:extLst>
              <a:ext uri="{FF2B5EF4-FFF2-40B4-BE49-F238E27FC236}">
                <a16:creationId xmlns:a16="http://schemas.microsoft.com/office/drawing/2014/main" id="{A6D80B52-041B-1838-2B55-A190216BA342}"/>
              </a:ext>
            </a:extLst>
          </p:cNvPr>
          <p:cNvPicPr>
            <a:picLocks noChangeAspect="1"/>
          </p:cNvPicPr>
          <p:nvPr/>
        </p:nvPicPr>
        <p:blipFill>
          <a:blip r:embed="rId9"/>
          <a:stretch>
            <a:fillRect/>
          </a:stretch>
        </p:blipFill>
        <p:spPr>
          <a:xfrm>
            <a:off x="7948807" y="4285754"/>
            <a:ext cx="1979730" cy="2430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Afbeelding 16">
            <a:extLst>
              <a:ext uri="{FF2B5EF4-FFF2-40B4-BE49-F238E27FC236}">
                <a16:creationId xmlns:a16="http://schemas.microsoft.com/office/drawing/2014/main" id="{CC349DDA-ECC9-873F-2748-2437467E8627}"/>
              </a:ext>
            </a:extLst>
          </p:cNvPr>
          <p:cNvPicPr>
            <a:picLocks noChangeAspect="1"/>
          </p:cNvPicPr>
          <p:nvPr/>
        </p:nvPicPr>
        <p:blipFill>
          <a:blip r:embed="rId10"/>
          <a:stretch>
            <a:fillRect/>
          </a:stretch>
        </p:blipFill>
        <p:spPr>
          <a:xfrm>
            <a:off x="4048432" y="324465"/>
            <a:ext cx="1673942" cy="3370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 Placeholder 5">
            <a:extLst>
              <a:ext uri="{FF2B5EF4-FFF2-40B4-BE49-F238E27FC236}">
                <a16:creationId xmlns:a16="http://schemas.microsoft.com/office/drawing/2014/main" id="{DB166D41-FAC9-7B0E-5E5A-464E469BF82B}"/>
              </a:ext>
            </a:extLst>
          </p:cNvPr>
          <p:cNvSpPr txBox="1">
            <a:spLocks/>
          </p:cNvSpPr>
          <p:nvPr/>
        </p:nvSpPr>
        <p:spPr>
          <a:xfrm>
            <a:off x="146924" y="4617719"/>
            <a:ext cx="4207508" cy="3109127"/>
          </a:xfrm>
          <a:prstGeom prst="rect">
            <a:avLst/>
          </a:prstGeom>
        </p:spPr>
        <p:txBody>
          <a:bodyPr anchor="ctr"/>
          <a:lstStyle>
            <a:lvl1pPr marL="0" indent="0" algn="l" defTabSz="914400" rtl="0" eaLnBrk="1" latinLnBrk="0" hangingPunct="1">
              <a:lnSpc>
                <a:spcPct val="110000"/>
              </a:lnSpc>
              <a:spcBef>
                <a:spcPts val="0"/>
              </a:spcBef>
              <a:buFont typeface="Arial" pitchFamily="34" charset="0"/>
              <a:buNone/>
              <a:defRPr sz="4100" b="0" i="0" kern="120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l" defTabSz="914400"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126"/>
            <a:r>
              <a:rPr lang="en-GB" sz="4099" b="1" dirty="0">
                <a:solidFill>
                  <a:srgbClr val="7030A0"/>
                </a:solidFill>
              </a:rPr>
              <a:t>HET VAK INFORMATICA</a:t>
            </a:r>
            <a:br>
              <a:rPr lang="en-GB" sz="4099" dirty="0">
                <a:solidFill>
                  <a:srgbClr val="7030A0"/>
                </a:solidFill>
              </a:rPr>
            </a:br>
            <a:endParaRPr lang="nl-NL" sz="4099" dirty="0">
              <a:solidFill>
                <a:srgbClr val="7030A0"/>
              </a:solidFill>
            </a:endParaRPr>
          </a:p>
          <a:p>
            <a:pPr defTabSz="914126"/>
            <a:endParaRPr lang="en-GB" sz="4099" dirty="0">
              <a:solidFill>
                <a:srgbClr val="FFFFFF"/>
              </a:solidFill>
            </a:endParaRPr>
          </a:p>
          <a:p>
            <a:pPr defTabSz="914126"/>
            <a:endParaRPr lang="en-GB" sz="3599" dirty="0">
              <a:solidFill>
                <a:srgbClr val="FFFFFF"/>
              </a:solidFill>
            </a:endParaRPr>
          </a:p>
        </p:txBody>
      </p:sp>
    </p:spTree>
    <p:extLst>
      <p:ext uri="{BB962C8B-B14F-4D97-AF65-F5344CB8AC3E}">
        <p14:creationId xmlns:p14="http://schemas.microsoft.com/office/powerpoint/2010/main" val="3876068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kleding, Menselijk gezicht, persoon, buitenshuis&#10;&#10;Automatisch gegenereerde beschrijving">
            <a:extLst>
              <a:ext uri="{FF2B5EF4-FFF2-40B4-BE49-F238E27FC236}">
                <a16:creationId xmlns:a16="http://schemas.microsoft.com/office/drawing/2014/main" id="{CC20D8B8-85DC-4D18-FFEE-A6EF3C70CD53}"/>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22509" b="22509"/>
          <a:stretch>
            <a:fillRect/>
          </a:stretch>
        </p:blipFill>
        <p:spPr/>
      </p:pic>
      <p:sp>
        <p:nvSpPr>
          <p:cNvPr id="3" name="Titel 2">
            <a:extLst>
              <a:ext uri="{FF2B5EF4-FFF2-40B4-BE49-F238E27FC236}">
                <a16:creationId xmlns:a16="http://schemas.microsoft.com/office/drawing/2014/main" id="{8EAD8DF1-7DD7-D820-71BF-5A6E66287AA0}"/>
              </a:ext>
            </a:extLst>
          </p:cNvPr>
          <p:cNvSpPr>
            <a:spLocks noGrp="1"/>
          </p:cNvSpPr>
          <p:nvPr>
            <p:ph type="ctrTitle"/>
          </p:nvPr>
        </p:nvSpPr>
        <p:spPr/>
        <p:txBody>
          <a:bodyPr/>
          <a:lstStyle/>
          <a:p>
            <a:r>
              <a:rPr lang="nl-NL" dirty="0"/>
              <a:t>Wie ben ik?</a:t>
            </a:r>
          </a:p>
        </p:txBody>
      </p:sp>
      <p:sp>
        <p:nvSpPr>
          <p:cNvPr id="4" name="Tijdelijke aanduiding voor tekst 3">
            <a:extLst>
              <a:ext uri="{FF2B5EF4-FFF2-40B4-BE49-F238E27FC236}">
                <a16:creationId xmlns:a16="http://schemas.microsoft.com/office/drawing/2014/main" id="{D14D500F-F1C1-EE77-629D-7D7BD8B6B306}"/>
              </a:ext>
            </a:extLst>
          </p:cNvPr>
          <p:cNvSpPr>
            <a:spLocks noGrp="1"/>
          </p:cNvSpPr>
          <p:nvPr>
            <p:ph type="body" sz="quarter" idx="10"/>
          </p:nvPr>
        </p:nvSpPr>
        <p:spPr/>
        <p:txBody>
          <a:bodyPr anchor="t"/>
          <a:lstStyle/>
          <a:p>
            <a:pPr marL="342900" indent="-342900">
              <a:buFont typeface="Arial" panose="020B0604020202020204" pitchFamily="34" charset="0"/>
              <a:buChar char="•"/>
            </a:pPr>
            <a:r>
              <a:rPr lang="nl-NL" sz="2400" dirty="0">
                <a:solidFill>
                  <a:srgbClr val="7030A0"/>
                </a:solidFill>
                <a:latin typeface="+mn-lt"/>
              </a:rPr>
              <a:t>In de onderbouw programmeer ik </a:t>
            </a:r>
            <a:r>
              <a:rPr lang="nl-NL" sz="2400" dirty="0" err="1">
                <a:solidFill>
                  <a:srgbClr val="7030A0"/>
                </a:solidFill>
                <a:latin typeface="+mn-lt"/>
              </a:rPr>
              <a:t>Arduino’s</a:t>
            </a:r>
            <a:r>
              <a:rPr lang="nl-NL" sz="2400" dirty="0">
                <a:solidFill>
                  <a:srgbClr val="7030A0"/>
                </a:solidFill>
                <a:latin typeface="+mn-lt"/>
              </a:rPr>
              <a:t> in de Technologie &amp; Design lessen.</a:t>
            </a:r>
          </a:p>
          <a:p>
            <a:pPr marL="342900" indent="-342900">
              <a:buFont typeface="Arial" panose="020B0604020202020204" pitchFamily="34" charset="0"/>
              <a:buChar char="•"/>
            </a:pPr>
            <a:r>
              <a:rPr lang="nl-NL" sz="2400" dirty="0">
                <a:solidFill>
                  <a:srgbClr val="7030A0"/>
                </a:solidFill>
                <a:latin typeface="+mn-lt"/>
              </a:rPr>
              <a:t>Ik geef natuurkunde in onder- en bovenbouw.</a:t>
            </a:r>
          </a:p>
          <a:p>
            <a:pPr marL="342900" indent="-342900">
              <a:buFont typeface="Arial" panose="020B0604020202020204" pitchFamily="34" charset="0"/>
              <a:buChar char="•"/>
            </a:pPr>
            <a:r>
              <a:rPr lang="nl-NL" sz="2400" dirty="0">
                <a:solidFill>
                  <a:srgbClr val="7030A0"/>
                </a:solidFill>
                <a:latin typeface="+mn-lt"/>
              </a:rPr>
              <a:t>Opleiding starten 1</a:t>
            </a:r>
            <a:r>
              <a:rPr lang="nl-NL" sz="2400" baseline="30000" dirty="0">
                <a:solidFill>
                  <a:srgbClr val="7030A0"/>
                </a:solidFill>
                <a:latin typeface="+mn-lt"/>
              </a:rPr>
              <a:t>e</a:t>
            </a:r>
            <a:r>
              <a:rPr lang="nl-NL" sz="2400" dirty="0">
                <a:solidFill>
                  <a:srgbClr val="7030A0"/>
                </a:solidFill>
                <a:latin typeface="+mn-lt"/>
              </a:rPr>
              <a:t>graads ICT-docent.</a:t>
            </a:r>
          </a:p>
        </p:txBody>
      </p:sp>
      <p:sp>
        <p:nvSpPr>
          <p:cNvPr id="5" name="Tijdelijke aanduiding voor dianummer 4">
            <a:extLst>
              <a:ext uri="{FF2B5EF4-FFF2-40B4-BE49-F238E27FC236}">
                <a16:creationId xmlns:a16="http://schemas.microsoft.com/office/drawing/2014/main" id="{B266795F-6D05-8FE9-8D97-D1B3A0A58738}"/>
              </a:ext>
            </a:extLst>
          </p:cNvPr>
          <p:cNvSpPr>
            <a:spLocks noGrp="1"/>
          </p:cNvSpPr>
          <p:nvPr>
            <p:ph type="sldNum" sz="quarter" idx="12"/>
          </p:nvPr>
        </p:nvSpPr>
        <p:spPr/>
        <p:txBody>
          <a:bodyPr/>
          <a:lstStyle/>
          <a:p>
            <a:fld id="{6D22F896-40B5-4ADD-8801-0D06FADFA095}" type="slidenum">
              <a:rPr lang="en-US" smtClean="0"/>
              <a:pPr/>
              <a:t>35</a:t>
            </a:fld>
            <a:endParaRPr lang="en-US"/>
          </a:p>
        </p:txBody>
      </p:sp>
      <p:sp>
        <p:nvSpPr>
          <p:cNvPr id="6" name="Tijdelijke aanduiding voor datum 5">
            <a:extLst>
              <a:ext uri="{FF2B5EF4-FFF2-40B4-BE49-F238E27FC236}">
                <a16:creationId xmlns:a16="http://schemas.microsoft.com/office/drawing/2014/main" id="{E9BE9204-4620-F31F-BF35-79EF2ABCA292}"/>
              </a:ext>
            </a:extLst>
          </p:cNvPr>
          <p:cNvSpPr>
            <a:spLocks noGrp="1"/>
          </p:cNvSpPr>
          <p:nvPr>
            <p:ph type="dt" sz="half" idx="13"/>
          </p:nvPr>
        </p:nvSpPr>
        <p:spPr/>
        <p:txBody>
          <a:bodyPr/>
          <a:lstStyle/>
          <a:p>
            <a:fld id="{0A6B5392-721E-564A-BA2F-EAE80BCCE18A}" type="datetime1">
              <a:rPr lang="nl-NL" smtClean="0"/>
              <a:t>25-1-2024</a:t>
            </a:fld>
            <a:endParaRPr lang="en-US"/>
          </a:p>
        </p:txBody>
      </p:sp>
      <p:sp>
        <p:nvSpPr>
          <p:cNvPr id="7" name="Tijdelijke aanduiding voor tekst 6">
            <a:extLst>
              <a:ext uri="{FF2B5EF4-FFF2-40B4-BE49-F238E27FC236}">
                <a16:creationId xmlns:a16="http://schemas.microsoft.com/office/drawing/2014/main" id="{71022F54-DAD5-DF5C-8105-D85AC3094E9A}"/>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96145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0E5B4B0-65CD-4F1A-82F5-868A119C499A}"/>
              </a:ext>
            </a:extLst>
          </p:cNvPr>
          <p:cNvSpPr/>
          <p:nvPr/>
        </p:nvSpPr>
        <p:spPr>
          <a:xfrm>
            <a:off x="7813570" y="6356165"/>
            <a:ext cx="3583928" cy="501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578E8A7C-4CF5-4493-A328-6355C77BB9C8}"/>
              </a:ext>
            </a:extLst>
          </p:cNvPr>
          <p:cNvSpPr/>
          <p:nvPr/>
        </p:nvSpPr>
        <p:spPr>
          <a:xfrm>
            <a:off x="3743984" y="508228"/>
            <a:ext cx="3583928" cy="501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928CEAF6-2770-45CD-8AAA-3E423DFFB646}"/>
              </a:ext>
            </a:extLst>
          </p:cNvPr>
          <p:cNvSpPr/>
          <p:nvPr/>
        </p:nvSpPr>
        <p:spPr>
          <a:xfrm>
            <a:off x="2437236" y="425288"/>
            <a:ext cx="9128969" cy="1077218"/>
          </a:xfrm>
          <a:prstGeom prst="rect">
            <a:avLst/>
          </a:prstGeom>
        </p:spPr>
        <p:txBody>
          <a:bodyPr wrap="square">
            <a:spAutoFit/>
          </a:bodyPr>
          <a:lstStyle/>
          <a:p>
            <a:pPr defTabSz="914126">
              <a:defRPr/>
            </a:pPr>
            <a:r>
              <a:rPr lang="nl-NL" sz="3200" b="1" cap="all" spc="50" dirty="0">
                <a:solidFill>
                  <a:srgbClr val="642882"/>
                </a:solidFill>
                <a:latin typeface="Dosis" pitchFamily="2" charset="0"/>
                <a:ea typeface="Open Sans Light" panose="020B0306030504020204" pitchFamily="34" charset="0"/>
                <a:cs typeface="Open Sans Light" panose="020B0306030504020204" pitchFamily="34" charset="0"/>
              </a:rPr>
              <a:t>Het vak informatica</a:t>
            </a:r>
          </a:p>
          <a:p>
            <a:pPr defTabSz="914126">
              <a:defRPr/>
            </a:pPr>
            <a:r>
              <a:rPr lang="nl-NL" sz="3200" dirty="0">
                <a:solidFill>
                  <a:srgbClr val="7030A0"/>
                </a:solidFill>
              </a:rPr>
              <a:t>Kennemer Lyceum – Klaar voor morgen!</a:t>
            </a:r>
            <a:r>
              <a:rPr lang="nl-NL" sz="3200" b="1" cap="all" spc="50" dirty="0">
                <a:solidFill>
                  <a:srgbClr val="642882"/>
                </a:solidFill>
                <a:latin typeface="Dosis" pitchFamily="2" charset="0"/>
                <a:ea typeface="Open Sans Light" panose="020B0306030504020204" pitchFamily="34" charset="0"/>
                <a:cs typeface="Open Sans Light" panose="020B0306030504020204" pitchFamily="34" charset="0"/>
              </a:rPr>
              <a:t>  </a:t>
            </a:r>
          </a:p>
        </p:txBody>
      </p:sp>
      <p:pic>
        <p:nvPicPr>
          <p:cNvPr id="3" name="Afbeelding 2">
            <a:extLst>
              <a:ext uri="{FF2B5EF4-FFF2-40B4-BE49-F238E27FC236}">
                <a16:creationId xmlns:a16="http://schemas.microsoft.com/office/drawing/2014/main" id="{010CAE6C-26EF-298D-D0B0-947DD8371F00}"/>
              </a:ext>
            </a:extLst>
          </p:cNvPr>
          <p:cNvPicPr>
            <a:picLocks noChangeAspect="1"/>
          </p:cNvPicPr>
          <p:nvPr/>
        </p:nvPicPr>
        <p:blipFill rotWithShape="1">
          <a:blip r:embed="rId2"/>
          <a:srcRect t="24648" b="10675"/>
          <a:stretch/>
        </p:blipFill>
        <p:spPr>
          <a:xfrm>
            <a:off x="86213" y="2057416"/>
            <a:ext cx="12189862" cy="2354564"/>
          </a:xfrm>
          <a:prstGeom prst="rect">
            <a:avLst/>
          </a:prstGeom>
        </p:spPr>
      </p:pic>
      <p:sp>
        <p:nvSpPr>
          <p:cNvPr id="2" name="Tijdelijke aanduiding voor tekst 3">
            <a:extLst>
              <a:ext uri="{FF2B5EF4-FFF2-40B4-BE49-F238E27FC236}">
                <a16:creationId xmlns:a16="http://schemas.microsoft.com/office/drawing/2014/main" id="{18A600D0-E14B-8F43-F188-8A90292BF00F}"/>
              </a:ext>
            </a:extLst>
          </p:cNvPr>
          <p:cNvSpPr txBox="1">
            <a:spLocks/>
          </p:cNvSpPr>
          <p:nvPr/>
        </p:nvSpPr>
        <p:spPr>
          <a:xfrm>
            <a:off x="172426" y="4115607"/>
            <a:ext cx="12017436" cy="2742393"/>
          </a:xfrm>
          <a:prstGeom prst="rect">
            <a:avLst/>
          </a:prstGeom>
        </p:spPr>
        <p:txBody>
          <a:bodyPr>
            <a:normAutofit fontScale="92500"/>
          </a:bodyPr>
          <a:lstStyle>
            <a:defPPr>
              <a:defRPr lang="nl-NL"/>
            </a:defPPr>
            <a:lvl1pPr marL="0" algn="r" defTabSz="914400" rtl="0" eaLnBrk="1" latinLnBrk="0" hangingPunct="1">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664" indent="-285664">
              <a:buFont typeface="Wingdings" panose="05000000000000000000" pitchFamily="2" charset="2"/>
              <a:buChar char="§"/>
            </a:pPr>
            <a:endParaRPr lang="nl-NL" sz="1400" b="1" cap="all" spc="50" dirty="0">
              <a:solidFill>
                <a:srgbClr val="642882"/>
              </a:solidFill>
              <a:latin typeface="Dosis" pitchFamily="2" charset="0"/>
            </a:endParaRPr>
          </a:p>
          <a:p>
            <a:pPr marL="285664" indent="-285664">
              <a:buFont typeface="Wingdings" panose="05000000000000000000" pitchFamily="2" charset="2"/>
              <a:buChar char="§"/>
            </a:pPr>
            <a:endParaRPr lang="nl-NL" sz="4600" b="1" cap="all" spc="50" dirty="0">
              <a:solidFill>
                <a:srgbClr val="642882"/>
              </a:solidFill>
              <a:latin typeface="Dosis" pitchFamily="2" charset="0"/>
            </a:endParaRPr>
          </a:p>
          <a:p>
            <a:pPr algn="l">
              <a:lnSpc>
                <a:spcPct val="160000"/>
              </a:lnSpc>
            </a:pPr>
            <a:r>
              <a:rPr lang="nl-NL" sz="3200" b="1" cap="all" spc="50" dirty="0">
                <a:solidFill>
                  <a:srgbClr val="642882"/>
                </a:solidFill>
                <a:latin typeface="Dosis" pitchFamily="2" charset="0"/>
              </a:rPr>
              <a:t>Brede theoretische basis</a:t>
            </a:r>
            <a:br>
              <a:rPr lang="nl-NL" sz="3200" b="1" cap="all" spc="50" dirty="0">
                <a:solidFill>
                  <a:srgbClr val="642882"/>
                </a:solidFill>
                <a:latin typeface="Dosis" pitchFamily="2" charset="0"/>
              </a:rPr>
            </a:br>
            <a:r>
              <a:rPr lang="nl-NL" sz="3200" b="1" cap="all" spc="50" dirty="0">
                <a:solidFill>
                  <a:srgbClr val="642882"/>
                </a:solidFill>
                <a:latin typeface="Dosis" pitchFamily="2" charset="0"/>
              </a:rPr>
              <a:t>&amp; praktische kant in de vorm van Praktijk/Project Opdrachten</a:t>
            </a:r>
          </a:p>
        </p:txBody>
      </p:sp>
      <p:pic>
        <p:nvPicPr>
          <p:cNvPr id="5" name="Afbeelding 4">
            <a:extLst>
              <a:ext uri="{FF2B5EF4-FFF2-40B4-BE49-F238E27FC236}">
                <a16:creationId xmlns:a16="http://schemas.microsoft.com/office/drawing/2014/main" id="{45310EEE-69C8-0338-5F11-E07098297C81}"/>
              </a:ext>
            </a:extLst>
          </p:cNvPr>
          <p:cNvPicPr>
            <a:picLocks noChangeAspect="1"/>
          </p:cNvPicPr>
          <p:nvPr/>
        </p:nvPicPr>
        <p:blipFill rotWithShape="1">
          <a:blip r:embed="rId2"/>
          <a:srcRect t="24648" r="26444"/>
          <a:stretch/>
        </p:blipFill>
        <p:spPr>
          <a:xfrm>
            <a:off x="86213" y="2057416"/>
            <a:ext cx="8966347" cy="2743168"/>
          </a:xfrm>
          <a:prstGeom prst="rect">
            <a:avLst/>
          </a:prstGeom>
        </p:spPr>
      </p:pic>
    </p:spTree>
    <p:extLst>
      <p:ext uri="{BB962C8B-B14F-4D97-AF65-F5344CB8AC3E}">
        <p14:creationId xmlns:p14="http://schemas.microsoft.com/office/powerpoint/2010/main" val="529309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7765211B-A8EF-4DDD-A592-8474F006A49E}"/>
              </a:ext>
            </a:extLst>
          </p:cNvPr>
          <p:cNvPicPr>
            <a:picLocks noGrp="1" noChangeAspect="1"/>
          </p:cNvPicPr>
          <p:nvPr>
            <p:ph type="pic" sz="quarter" idx="18"/>
          </p:nvPr>
        </p:nvPicPr>
        <p:blipFill>
          <a:blip r:embed="rId3"/>
          <a:srcRect l="4456" r="4456"/>
          <a:stretch>
            <a:fillRect/>
          </a:stretch>
        </p:blipFill>
        <p:spPr>
          <a:xfrm>
            <a:off x="5476177" y="2158580"/>
            <a:ext cx="6715823" cy="4699420"/>
          </a:xfrm>
        </p:spPr>
      </p:pic>
      <p:sp>
        <p:nvSpPr>
          <p:cNvPr id="2" name="Rechthoek 1">
            <a:extLst>
              <a:ext uri="{FF2B5EF4-FFF2-40B4-BE49-F238E27FC236}">
                <a16:creationId xmlns:a16="http://schemas.microsoft.com/office/drawing/2014/main" id="{C715EE05-D654-7860-E21B-B8C081271279}"/>
              </a:ext>
            </a:extLst>
          </p:cNvPr>
          <p:cNvSpPr/>
          <p:nvPr/>
        </p:nvSpPr>
        <p:spPr>
          <a:xfrm>
            <a:off x="0" y="0"/>
            <a:ext cx="5593080" cy="5877559"/>
          </a:xfrm>
          <a:prstGeom prst="rect">
            <a:avLst/>
          </a:prstGeom>
          <a:solidFill>
            <a:srgbClr val="B09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4" name="Tijdelijke aanduiding voor tekst 3">
            <a:extLst>
              <a:ext uri="{FF2B5EF4-FFF2-40B4-BE49-F238E27FC236}">
                <a16:creationId xmlns:a16="http://schemas.microsoft.com/office/drawing/2014/main" id="{5ED807BC-95E0-42DB-8DCA-5F788D85959D}"/>
              </a:ext>
            </a:extLst>
          </p:cNvPr>
          <p:cNvSpPr>
            <a:spLocks noGrp="1"/>
          </p:cNvSpPr>
          <p:nvPr>
            <p:ph type="body" sz="quarter" idx="10"/>
          </p:nvPr>
        </p:nvSpPr>
        <p:spPr>
          <a:xfrm>
            <a:off x="0" y="-1"/>
            <a:ext cx="5593080" cy="5877559"/>
          </a:xfrm>
        </p:spPr>
        <p:txBody>
          <a:bodyPr>
            <a:normAutofit fontScale="92500" lnSpcReduction="20000"/>
          </a:bodyPr>
          <a:lstStyle/>
          <a:p>
            <a:pPr marL="285664" indent="-285664">
              <a:buFont typeface="Wingdings" panose="05000000000000000000" pitchFamily="2" charset="2"/>
              <a:buChar char="§"/>
            </a:pPr>
            <a:endParaRPr lang="nl-NL" sz="1400" b="1" cap="all" spc="50" dirty="0">
              <a:solidFill>
                <a:srgbClr val="642882"/>
              </a:solidFill>
              <a:latin typeface="Dosis" pitchFamily="2" charset="0"/>
            </a:endParaRPr>
          </a:p>
          <a:p>
            <a:pPr marL="285664" indent="-285664">
              <a:buFont typeface="Wingdings" panose="05000000000000000000" pitchFamily="2" charset="2"/>
              <a:buChar char="§"/>
            </a:pPr>
            <a:endParaRPr lang="nl-NL" sz="1400" b="1" cap="all" spc="50" dirty="0">
              <a:solidFill>
                <a:srgbClr val="642882"/>
              </a:solidFill>
              <a:latin typeface="Dosis" pitchFamily="2" charset="0"/>
            </a:endParaRPr>
          </a:p>
          <a:p>
            <a:pPr marL="285664" indent="-285664">
              <a:buFont typeface="Wingdings" panose="05000000000000000000" pitchFamily="2" charset="2"/>
              <a:buChar char="§"/>
            </a:pPr>
            <a:r>
              <a:rPr lang="nl-NL" sz="2900" dirty="0">
                <a:solidFill>
                  <a:srgbClr val="000000"/>
                </a:solidFill>
                <a:latin typeface="Open Sans" panose="020B0606030504020204" pitchFamily="34" charset="0"/>
              </a:rPr>
              <a:t>Past in elk profiel</a:t>
            </a:r>
          </a:p>
          <a:p>
            <a:pPr marL="285664" indent="-285664">
              <a:buFont typeface="Wingdings" panose="05000000000000000000" pitchFamily="2" charset="2"/>
              <a:buChar char="§"/>
            </a:pPr>
            <a:endParaRPr lang="nl-NL" sz="2900" dirty="0">
              <a:solidFill>
                <a:srgbClr val="000000"/>
              </a:solidFill>
              <a:latin typeface="Open Sans" panose="020B0606030504020204" pitchFamily="34" charset="0"/>
            </a:endParaRPr>
          </a:p>
          <a:p>
            <a:pPr marL="285664" indent="-285664">
              <a:buFont typeface="Wingdings" panose="05000000000000000000" pitchFamily="2" charset="2"/>
              <a:buChar char="§"/>
            </a:pPr>
            <a:r>
              <a:rPr lang="nl-NL" sz="2900" dirty="0">
                <a:solidFill>
                  <a:srgbClr val="000000"/>
                </a:solidFill>
                <a:latin typeface="Open Sans" panose="020B0606030504020204" pitchFamily="34" charset="0"/>
              </a:rPr>
              <a:t>Leuk om met computers te werken</a:t>
            </a:r>
          </a:p>
          <a:p>
            <a:pPr marL="285664" indent="-285664">
              <a:buFont typeface="Wingdings" panose="05000000000000000000" pitchFamily="2" charset="2"/>
              <a:buChar char="§"/>
            </a:pPr>
            <a:endParaRPr lang="nl-NL" sz="2900" dirty="0">
              <a:solidFill>
                <a:srgbClr val="000000"/>
              </a:solidFill>
              <a:latin typeface="Open Sans" panose="020B0606030504020204" pitchFamily="34" charset="0"/>
            </a:endParaRPr>
          </a:p>
          <a:p>
            <a:pPr marL="285664" indent="-285664">
              <a:buFont typeface="Wingdings" panose="05000000000000000000" pitchFamily="2" charset="2"/>
              <a:buChar char="§"/>
            </a:pPr>
            <a:r>
              <a:rPr lang="nl-NL" sz="2900" dirty="0">
                <a:solidFill>
                  <a:srgbClr val="000000"/>
                </a:solidFill>
                <a:latin typeface="Open Sans" panose="020B0606030504020204" pitchFamily="34" charset="0"/>
              </a:rPr>
              <a:t>Enig inzicht en logisch nadenken is wel een pré.  </a:t>
            </a:r>
          </a:p>
          <a:p>
            <a:pPr marL="285664" indent="-285664">
              <a:buFont typeface="Wingdings" panose="05000000000000000000" pitchFamily="2" charset="2"/>
              <a:buChar char="§"/>
            </a:pPr>
            <a:endParaRPr lang="nl-NL" sz="2900" dirty="0">
              <a:solidFill>
                <a:srgbClr val="000000"/>
              </a:solidFill>
              <a:latin typeface="Open Sans" panose="020B0606030504020204" pitchFamily="34" charset="0"/>
            </a:endParaRPr>
          </a:p>
          <a:p>
            <a:pPr marL="285664" indent="-285664">
              <a:buFont typeface="Wingdings" panose="05000000000000000000" pitchFamily="2" charset="2"/>
              <a:buChar char="§"/>
            </a:pPr>
            <a:r>
              <a:rPr lang="nl-NL" sz="2900" dirty="0">
                <a:solidFill>
                  <a:srgbClr val="000000"/>
                </a:solidFill>
                <a:latin typeface="Open Sans" panose="020B0606030504020204" pitchFamily="34" charset="0"/>
              </a:rPr>
              <a:t>Zelfstandig werken &amp; Samenwerken</a:t>
            </a:r>
          </a:p>
          <a:p>
            <a:pPr marL="285664" indent="-285664">
              <a:buFont typeface="Wingdings" panose="05000000000000000000" pitchFamily="2" charset="2"/>
              <a:buChar char="§"/>
            </a:pPr>
            <a:endParaRPr lang="nl-NL" sz="2900" dirty="0">
              <a:solidFill>
                <a:srgbClr val="000000"/>
              </a:solidFill>
              <a:latin typeface="Open Sans" panose="020B0606030504020204" pitchFamily="34" charset="0"/>
            </a:endParaRPr>
          </a:p>
          <a:p>
            <a:pPr marL="285664" indent="-285664">
              <a:buFont typeface="Wingdings" panose="05000000000000000000" pitchFamily="2" charset="2"/>
              <a:buChar char="§"/>
            </a:pPr>
            <a:r>
              <a:rPr lang="nl-NL" sz="2900" dirty="0">
                <a:solidFill>
                  <a:srgbClr val="000000"/>
                </a:solidFill>
                <a:latin typeface="Open Sans" panose="020B0606030504020204" pitchFamily="34" charset="0"/>
              </a:rPr>
              <a:t>Puzzelen, logisch denken, probleem oplossen, analyseren en programmeren</a:t>
            </a:r>
            <a:endParaRPr lang="nl-NL" sz="1400" b="1" cap="all" spc="50" dirty="0">
              <a:solidFill>
                <a:srgbClr val="642882"/>
              </a:solidFill>
              <a:latin typeface="Dosis" pitchFamily="2" charset="0"/>
            </a:endParaRPr>
          </a:p>
          <a:p>
            <a:pPr marL="171399" indent="-171399">
              <a:buFontTx/>
              <a:buChar char="-"/>
            </a:pPr>
            <a:endParaRPr lang="nl-NL" sz="1200" dirty="0">
              <a:solidFill>
                <a:srgbClr val="1E1414"/>
              </a:solidFill>
              <a:latin typeface="Roboto" panose="02000000000000000000" pitchFamily="2" charset="0"/>
            </a:endParaRPr>
          </a:p>
          <a:p>
            <a:endParaRPr lang="nl-NL" dirty="0"/>
          </a:p>
        </p:txBody>
      </p:sp>
      <p:sp>
        <p:nvSpPr>
          <p:cNvPr id="5" name="Tijdelijke aanduiding voor dianummer 4">
            <a:extLst>
              <a:ext uri="{FF2B5EF4-FFF2-40B4-BE49-F238E27FC236}">
                <a16:creationId xmlns:a16="http://schemas.microsoft.com/office/drawing/2014/main" id="{5A235A6D-2507-4597-9D1B-EAE7A68C433B}"/>
              </a:ext>
            </a:extLst>
          </p:cNvPr>
          <p:cNvSpPr>
            <a:spLocks noGrp="1"/>
          </p:cNvSpPr>
          <p:nvPr>
            <p:ph type="sldNum" sz="quarter" idx="12"/>
          </p:nvPr>
        </p:nvSpPr>
        <p:spPr/>
        <p:txBody>
          <a:bodyPr/>
          <a:lstStyle/>
          <a:p>
            <a:fld id="{6D22F896-40B5-4ADD-8801-0D06FADFA095}" type="slidenum">
              <a:rPr lang="en-US" smtClean="0"/>
              <a:pPr/>
              <a:t>37</a:t>
            </a:fld>
            <a:endParaRPr lang="en-US" dirty="0"/>
          </a:p>
        </p:txBody>
      </p:sp>
      <p:sp>
        <p:nvSpPr>
          <p:cNvPr id="6" name="Tijdelijke aanduiding voor datum 5">
            <a:extLst>
              <a:ext uri="{FF2B5EF4-FFF2-40B4-BE49-F238E27FC236}">
                <a16:creationId xmlns:a16="http://schemas.microsoft.com/office/drawing/2014/main" id="{8E52074D-8A94-4812-8D6A-EAC7D4C8EE04}"/>
              </a:ext>
            </a:extLst>
          </p:cNvPr>
          <p:cNvSpPr>
            <a:spLocks noGrp="1"/>
          </p:cNvSpPr>
          <p:nvPr>
            <p:ph type="dt" sz="half" idx="13"/>
          </p:nvPr>
        </p:nvSpPr>
        <p:spPr/>
        <p:txBody>
          <a:bodyPr/>
          <a:lstStyle/>
          <a:p>
            <a:fld id="{3FCF1622-BBFD-9E43-8366-C1FFF1F8EF75}" type="datetime1">
              <a:rPr lang="nl-NL" smtClean="0"/>
              <a:t>25-1-2024</a:t>
            </a:fld>
            <a:endParaRPr lang="en-US"/>
          </a:p>
        </p:txBody>
      </p:sp>
      <p:sp>
        <p:nvSpPr>
          <p:cNvPr id="8" name="AutoShape 2">
            <a:extLst>
              <a:ext uri="{FF2B5EF4-FFF2-40B4-BE49-F238E27FC236}">
                <a16:creationId xmlns:a16="http://schemas.microsoft.com/office/drawing/2014/main" id="{65858AC1-8D0B-4DCD-91F2-8168D56C62EC}"/>
              </a:ext>
            </a:extLst>
          </p:cNvPr>
          <p:cNvSpPr>
            <a:spLocks noChangeAspect="1" noChangeArrowheads="1"/>
          </p:cNvSpPr>
          <p:nvPr/>
        </p:nvSpPr>
        <p:spPr bwMode="auto">
          <a:xfrm>
            <a:off x="5943640"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nl-NL" sz="1799"/>
          </a:p>
        </p:txBody>
      </p:sp>
      <p:sp>
        <p:nvSpPr>
          <p:cNvPr id="11" name="Tijdelijke aanduiding voor tekst 6">
            <a:extLst>
              <a:ext uri="{FF2B5EF4-FFF2-40B4-BE49-F238E27FC236}">
                <a16:creationId xmlns:a16="http://schemas.microsoft.com/office/drawing/2014/main" id="{4A557082-B5D5-99E4-8FAB-2E3B9FFEA810}"/>
              </a:ext>
            </a:extLst>
          </p:cNvPr>
          <p:cNvSpPr>
            <a:spLocks noGrp="1"/>
          </p:cNvSpPr>
          <p:nvPr>
            <p:ph type="body" sz="quarter" idx="14"/>
          </p:nvPr>
        </p:nvSpPr>
        <p:spPr>
          <a:xfrm>
            <a:off x="3086100" y="952500"/>
            <a:ext cx="10218420" cy="1426146"/>
          </a:xfrm>
        </p:spPr>
        <p:txBody>
          <a:bodyPr>
            <a:normAutofit/>
          </a:bodyPr>
          <a:lstStyle/>
          <a:p>
            <a:pPr marL="0" indent="0" algn="ctr">
              <a:buNone/>
            </a:pPr>
            <a:r>
              <a:rPr lang="nl-NL" sz="3200" b="1" dirty="0">
                <a:solidFill>
                  <a:srgbClr val="642882"/>
                </a:solidFill>
                <a:latin typeface="Dosis" pitchFamily="2" charset="0"/>
              </a:rPr>
              <a:t>PAST INFORMATICA BIJ MIJ?</a:t>
            </a:r>
            <a:endParaRPr lang="nl-NL" sz="1800" dirty="0"/>
          </a:p>
        </p:txBody>
      </p:sp>
    </p:spTree>
    <p:extLst>
      <p:ext uri="{BB962C8B-B14F-4D97-AF65-F5344CB8AC3E}">
        <p14:creationId xmlns:p14="http://schemas.microsoft.com/office/powerpoint/2010/main" val="3652315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EC1AF912-E4F8-4306-8BF7-E36D83C86FD9}"/>
              </a:ext>
            </a:extLst>
          </p:cNvPr>
          <p:cNvSpPr>
            <a:spLocks noGrp="1"/>
          </p:cNvSpPr>
          <p:nvPr>
            <p:ph type="body" sz="quarter" idx="15"/>
          </p:nvPr>
        </p:nvSpPr>
        <p:spPr/>
        <p:txBody>
          <a:bodyPr>
            <a:normAutofit fontScale="77500" lnSpcReduction="20000"/>
          </a:bodyPr>
          <a:lstStyle/>
          <a:p>
            <a:endParaRPr lang="nl-NL"/>
          </a:p>
        </p:txBody>
      </p:sp>
      <p:sp>
        <p:nvSpPr>
          <p:cNvPr id="6" name="Tijdelijke aanduiding voor tekst 5">
            <a:extLst>
              <a:ext uri="{FF2B5EF4-FFF2-40B4-BE49-F238E27FC236}">
                <a16:creationId xmlns:a16="http://schemas.microsoft.com/office/drawing/2014/main" id="{79E27DB6-88E9-4559-B438-F631A43E0D07}"/>
              </a:ext>
            </a:extLst>
          </p:cNvPr>
          <p:cNvSpPr>
            <a:spLocks noGrp="1"/>
          </p:cNvSpPr>
          <p:nvPr>
            <p:ph type="body" sz="quarter" idx="16"/>
          </p:nvPr>
        </p:nvSpPr>
        <p:spPr/>
        <p:txBody>
          <a:bodyPr/>
          <a:lstStyle/>
          <a:p>
            <a:endParaRPr lang="nl-NL"/>
          </a:p>
        </p:txBody>
      </p:sp>
      <p:graphicFrame>
        <p:nvGraphicFramePr>
          <p:cNvPr id="7" name="Tabel 11">
            <a:extLst>
              <a:ext uri="{FF2B5EF4-FFF2-40B4-BE49-F238E27FC236}">
                <a16:creationId xmlns:a16="http://schemas.microsoft.com/office/drawing/2014/main" id="{B982C180-F303-424B-8DE0-27E163C98F00}"/>
              </a:ext>
            </a:extLst>
          </p:cNvPr>
          <p:cNvGraphicFramePr>
            <a:graphicFrameLocks noGrp="1"/>
          </p:cNvGraphicFramePr>
          <p:nvPr/>
        </p:nvGraphicFramePr>
        <p:xfrm>
          <a:off x="436521" y="1102849"/>
          <a:ext cx="11521578" cy="5273040"/>
        </p:xfrm>
        <a:graphic>
          <a:graphicData uri="http://schemas.openxmlformats.org/drawingml/2006/table">
            <a:tbl>
              <a:tblPr firstRow="1" bandRow="1">
                <a:tableStyleId>{5C22544A-7EE6-4342-B048-85BDC9FD1C3A}</a:tableStyleId>
              </a:tblPr>
              <a:tblGrid>
                <a:gridCol w="1490307">
                  <a:extLst>
                    <a:ext uri="{9D8B030D-6E8A-4147-A177-3AD203B41FA5}">
                      <a16:colId xmlns:a16="http://schemas.microsoft.com/office/drawing/2014/main" val="2779354661"/>
                    </a:ext>
                  </a:extLst>
                </a:gridCol>
                <a:gridCol w="4137547">
                  <a:extLst>
                    <a:ext uri="{9D8B030D-6E8A-4147-A177-3AD203B41FA5}">
                      <a16:colId xmlns:a16="http://schemas.microsoft.com/office/drawing/2014/main" val="2640135769"/>
                    </a:ext>
                  </a:extLst>
                </a:gridCol>
                <a:gridCol w="5893724">
                  <a:extLst>
                    <a:ext uri="{9D8B030D-6E8A-4147-A177-3AD203B41FA5}">
                      <a16:colId xmlns:a16="http://schemas.microsoft.com/office/drawing/2014/main" val="3490518229"/>
                    </a:ext>
                  </a:extLst>
                </a:gridCol>
              </a:tblGrid>
              <a:tr h="370840">
                <a:tc>
                  <a:txBody>
                    <a:bodyPr/>
                    <a:lstStyle/>
                    <a:p>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Economie &amp; Maatschappij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Bedrijfskundige Informatica </a:t>
                      </a:r>
                    </a:p>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Business IT &amp; Management </a:t>
                      </a:r>
                    </a:p>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Informatie en Communicatie Technologie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Complexe bedrijfsproblemen met informatica oplossen en economische processen met ICT verbeteren.</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Data analyse - analyseren en verwerken van data </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Beheer(sen) van de kosten van ICT-projecten</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Geografische informatiesystemen (GIS) </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Bedrijfskundige ICT-vraagstukken</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Efficiënt informatiebeheer (bedrijfsprocessen/informatiestromen) </a:t>
                      </a:r>
                      <a:b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b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extLst>
                  <a:ext uri="{0D108BD9-81ED-4DB2-BD59-A6C34878D82A}">
                    <a16:rowId xmlns:a16="http://schemas.microsoft.com/office/drawing/2014/main" val="2618057094"/>
                  </a:ext>
                </a:extLst>
              </a:tr>
              <a:tr h="370840">
                <a:tc>
                  <a:txBody>
                    <a:bodyPr/>
                    <a:lstStyle/>
                    <a:p>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Natuur &amp; Gezondheid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marR="0" lvl="0" indent="-285750" algn="l" defTabSz="9141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Bio-informatica</a:t>
                      </a:r>
                    </a:p>
                    <a:p>
                      <a:pPr marL="285750" marR="0" lvl="0" indent="-285750" algn="l" defTabSz="9141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Biotechnologie</a:t>
                      </a:r>
                    </a:p>
                    <a:p>
                      <a:pPr marL="285750" marR="0" lvl="0" indent="-285750" algn="l" defTabSz="9141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ICT in de gezondheidszorg </a:t>
                      </a:r>
                    </a:p>
                    <a:p>
                      <a:pPr marL="285750" marR="0" lvl="0" indent="-285750" algn="l" defTabSz="914126"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Landbouw-technisch ingenieur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indent="-285750" algn="l" defTabSz="914126" rtl="0" eaLnBrk="1" latinLnBrk="0" hangingPunct="1">
                        <a:buFont typeface="Arial" panose="020B0604020202020204" pitchFamily="34" charset="0"/>
                        <a:buChar char="•"/>
                      </a:pPr>
                      <a:r>
                        <a:rPr lang="nl-NL" sz="1400" b="0" i="0" kern="120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Puzzelen achter de computer met gegevens over plant, mens en dier</a:t>
                      </a:r>
                    </a:p>
                    <a:p>
                      <a:pPr marL="285750" indent="-285750" algn="l" defTabSz="914126" rtl="0" eaLnBrk="1" latinLnBrk="0" hangingPunct="1">
                        <a:buFont typeface="Arial" panose="020B0604020202020204" pitchFamily="34" charset="0"/>
                        <a:buChar char="•"/>
                      </a:pPr>
                      <a:r>
                        <a:rPr lang="nl-NL" sz="1400" b="0" i="0" kern="120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Medical systems en Zorg applicaties </a:t>
                      </a:r>
                    </a:p>
                    <a:p>
                      <a:pPr marL="285750" indent="-285750" algn="l" defTabSz="914126" rtl="0" eaLnBrk="1" latinLnBrk="0" hangingPunct="1">
                        <a:buFont typeface="Arial" panose="020B0604020202020204" pitchFamily="34" charset="0"/>
                        <a:buChar char="•"/>
                      </a:pPr>
                      <a:r>
                        <a:rPr lang="nl-NL" sz="1400" b="0" i="0" kern="120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Robot met persoonlijkheid </a:t>
                      </a:r>
                    </a:p>
                    <a:p>
                      <a:pPr marL="285750" indent="-285750" algn="l" defTabSz="914126" rtl="0" eaLnBrk="1" latinLnBrk="0" hangingPunct="1">
                        <a:buFont typeface="Arial" panose="020B0604020202020204" pitchFamily="34" charset="0"/>
                        <a:buChar char="•"/>
                      </a:pPr>
                      <a:r>
                        <a:rPr lang="nl-NL" sz="1400" b="0" i="0" kern="120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Datamining: hoe analyseer je biologische data? </a:t>
                      </a:r>
                    </a:p>
                    <a:p>
                      <a:pPr marL="285750" indent="-285750" algn="l" defTabSz="914126" rtl="0" eaLnBrk="1" latinLnBrk="0" hangingPunct="1">
                        <a:buFont typeface="Arial" panose="020B0604020202020204" pitchFamily="34" charset="0"/>
                        <a:buChar char="•"/>
                      </a:pPr>
                      <a:r>
                        <a:rPr lang="nl-NL" sz="1400" b="0" i="0" kern="120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Plantenziektes bestrijden met computerprogramma’s</a:t>
                      </a:r>
                      <a:endPar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extLst>
                  <a:ext uri="{0D108BD9-81ED-4DB2-BD59-A6C34878D82A}">
                    <a16:rowId xmlns:a16="http://schemas.microsoft.com/office/drawing/2014/main" val="4181330074"/>
                  </a:ext>
                </a:extLst>
              </a:tr>
              <a:tr h="370840">
                <a:tc>
                  <a:txBody>
                    <a:bodyPr/>
                    <a:lstStyle/>
                    <a:p>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Natuur &amp; Techniek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Computer </a:t>
                      </a:r>
                      <a:r>
                        <a:rPr lang="nl-NL" sz="1400" b="0" i="0" kern="1200" dirty="0" err="1">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science</a:t>
                      </a:r>
                      <a:endPar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ICT security manager</a:t>
                      </a:r>
                    </a:p>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Forensische opleidingen,</a:t>
                      </a:r>
                    </a:p>
                    <a:p>
                      <a:pPr marL="285750" indent="-285750">
                        <a:buFont typeface="Wingdings" panose="05000000000000000000" pitchFamily="2" charset="2"/>
                        <a:buChar char="§"/>
                      </a:pPr>
                      <a:r>
                        <a:rPr lang="nl-NL" sz="1400" b="0" i="0" kern="1200" dirty="0" err="1">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Applied</a:t>
                      </a: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 Data Science </a:t>
                      </a:r>
                    </a:p>
                    <a:p>
                      <a:pPr marL="285750" indent="-285750">
                        <a:buFont typeface="Wingdings" panose="05000000000000000000" pitchFamily="2" charset="2"/>
                        <a:buChar char="§"/>
                      </a:pPr>
                      <a:r>
                        <a:rPr lang="nl-NL" sz="1400" b="0" i="0" kern="1200" dirty="0" err="1">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Artificial</a:t>
                      </a: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 Intelligence</a:t>
                      </a:r>
                    </a:p>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(Technisch) informatica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Zelfrijdende auto's, virtuele assistenten</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Een slim energienetwerk</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Surveillance en videobewaking </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Robotica</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Computerarchitectuur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extLst>
                  <a:ext uri="{0D108BD9-81ED-4DB2-BD59-A6C34878D82A}">
                    <a16:rowId xmlns:a16="http://schemas.microsoft.com/office/drawing/2014/main" val="2079361308"/>
                  </a:ext>
                </a:extLst>
              </a:tr>
              <a:tr h="370840">
                <a:tc>
                  <a:txBody>
                    <a:bodyPr/>
                    <a:lstStyle/>
                    <a:p>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Cultuur &amp; Maatschappij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Computerwetenschappen</a:t>
                      </a:r>
                    </a:p>
                    <a:p>
                      <a:pPr marL="285750" indent="-285750">
                        <a:buFont typeface="Wingdings" panose="05000000000000000000" pitchFamily="2" charset="2"/>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Cultureel erfgoed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tc>
                  <a:txBody>
                    <a:bodyPr/>
                    <a:lstStyle/>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Digitaal erfgoed – ontsluiten/digitaliseren van kunst en cultuur</a:t>
                      </a:r>
                    </a:p>
                    <a:p>
                      <a:pPr marL="285750" indent="-285750">
                        <a:buFont typeface="Arial" panose="020B0604020202020204" pitchFamily="34" charset="0"/>
                        <a:buChar char="•"/>
                      </a:pPr>
                      <a:r>
                        <a:rPr lang="nl-NL" sz="1400" b="0" i="0" kern="1200" dirty="0">
                          <a:solidFill>
                            <a:srgbClr val="642882"/>
                          </a:solidFill>
                          <a:latin typeface="Open Sans SemiBold" panose="020B0706030804020204" pitchFamily="34" charset="0"/>
                          <a:ea typeface="Open Sans SemiBold" panose="020B0706030804020204" pitchFamily="34" charset="0"/>
                          <a:cs typeface="Open Sans SemiBold" panose="020B0706030804020204" pitchFamily="34" charset="0"/>
                        </a:rPr>
                        <a:t>Evolutionaire kunst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FF3"/>
                    </a:solidFill>
                  </a:tcPr>
                </a:tc>
                <a:extLst>
                  <a:ext uri="{0D108BD9-81ED-4DB2-BD59-A6C34878D82A}">
                    <a16:rowId xmlns:a16="http://schemas.microsoft.com/office/drawing/2014/main" val="3986787368"/>
                  </a:ext>
                </a:extLst>
              </a:tr>
            </a:tbl>
          </a:graphicData>
        </a:graphic>
      </p:graphicFrame>
      <p:sp>
        <p:nvSpPr>
          <p:cNvPr id="8" name="Titel 2">
            <a:extLst>
              <a:ext uri="{FF2B5EF4-FFF2-40B4-BE49-F238E27FC236}">
                <a16:creationId xmlns:a16="http://schemas.microsoft.com/office/drawing/2014/main" id="{FBD322E8-456E-412A-8567-F9D2BC2C35AF}"/>
              </a:ext>
            </a:extLst>
          </p:cNvPr>
          <p:cNvSpPr>
            <a:spLocks noGrp="1"/>
          </p:cNvSpPr>
          <p:nvPr>
            <p:ph type="ctrTitle"/>
          </p:nvPr>
        </p:nvSpPr>
        <p:spPr>
          <a:xfrm>
            <a:off x="2423071" y="90109"/>
            <a:ext cx="11521580" cy="1080000"/>
          </a:xfrm>
        </p:spPr>
        <p:txBody>
          <a:bodyPr/>
          <a:lstStyle/>
          <a:p>
            <a:r>
              <a:rPr lang="nl-NL" sz="2400" b="1" dirty="0">
                <a:solidFill>
                  <a:srgbClr val="642882"/>
                </a:solidFill>
                <a:latin typeface="Dosis" pitchFamily="2" charset="0"/>
              </a:rPr>
              <a:t>HET VAK INFORMATICA GEEFT EEN VOORSPRONG IN STUDIE EN WERK </a:t>
            </a:r>
            <a:br>
              <a:rPr lang="nl-NL" sz="2400" dirty="0"/>
            </a:br>
            <a:r>
              <a:rPr lang="nl-NL" sz="2399" b="1" cap="all" spc="50" dirty="0">
                <a:latin typeface="Dosis" pitchFamily="2" charset="0"/>
                <a:ea typeface="Open Sans Light" panose="020B0306030504020204" pitchFamily="34" charset="0"/>
                <a:cs typeface="Open Sans Light" panose="020B0306030504020204" pitchFamily="34" charset="0"/>
              </a:rPr>
              <a:t>Kies je Toekomst!  Studies en Beroepen </a:t>
            </a:r>
          </a:p>
        </p:txBody>
      </p:sp>
    </p:spTree>
    <p:extLst>
      <p:ext uri="{BB962C8B-B14F-4D97-AF65-F5344CB8AC3E}">
        <p14:creationId xmlns:p14="http://schemas.microsoft.com/office/powerpoint/2010/main" val="1403778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5FCF85-0E39-42CB-8DA5-DD02A428C26F}"/>
              </a:ext>
            </a:extLst>
          </p:cNvPr>
          <p:cNvSpPr>
            <a:spLocks noGrp="1"/>
          </p:cNvSpPr>
          <p:nvPr>
            <p:ph type="dt" sz="half" idx="10"/>
          </p:nvPr>
        </p:nvSpPr>
        <p:spPr/>
        <p:txBody>
          <a:bodyPr/>
          <a:lstStyle/>
          <a:p>
            <a:fld id="{F4D62D96-7CE2-2344-B4CA-17FC5B3B9FCF}" type="datetime1">
              <a:rPr lang="nl-NL" noProof="0" smtClean="0"/>
              <a:t>25-1-2024</a:t>
            </a:fld>
            <a:endParaRPr lang="nl-NL" noProof="0"/>
          </a:p>
        </p:txBody>
      </p:sp>
      <p:sp>
        <p:nvSpPr>
          <p:cNvPr id="5" name="Tijdelijke aanduiding voor tekst 4">
            <a:extLst>
              <a:ext uri="{FF2B5EF4-FFF2-40B4-BE49-F238E27FC236}">
                <a16:creationId xmlns:a16="http://schemas.microsoft.com/office/drawing/2014/main" id="{271CDD8B-BB75-46E5-82F6-1E6943AFF3C3}"/>
              </a:ext>
            </a:extLst>
          </p:cNvPr>
          <p:cNvSpPr>
            <a:spLocks noGrp="1"/>
          </p:cNvSpPr>
          <p:nvPr>
            <p:ph type="body" sz="quarter" idx="15"/>
          </p:nvPr>
        </p:nvSpPr>
        <p:spPr/>
        <p:txBody>
          <a:bodyPr>
            <a:normAutofit fontScale="77500" lnSpcReduction="20000"/>
          </a:bodyPr>
          <a:lstStyle/>
          <a:p>
            <a:endParaRPr lang="nl-NL"/>
          </a:p>
        </p:txBody>
      </p:sp>
      <p:sp>
        <p:nvSpPr>
          <p:cNvPr id="6" name="Tijdelijke aanduiding voor tekst 5">
            <a:extLst>
              <a:ext uri="{FF2B5EF4-FFF2-40B4-BE49-F238E27FC236}">
                <a16:creationId xmlns:a16="http://schemas.microsoft.com/office/drawing/2014/main" id="{BD61BBEF-3F63-4FD1-9D1E-ABF218F34682}"/>
              </a:ext>
            </a:extLst>
          </p:cNvPr>
          <p:cNvSpPr>
            <a:spLocks noGrp="1"/>
          </p:cNvSpPr>
          <p:nvPr>
            <p:ph type="body" sz="quarter" idx="16"/>
          </p:nvPr>
        </p:nvSpPr>
        <p:spPr/>
        <p:txBody>
          <a:bodyPr/>
          <a:lstStyle/>
          <a:p>
            <a:endParaRPr lang="nl-NL"/>
          </a:p>
        </p:txBody>
      </p:sp>
      <p:sp>
        <p:nvSpPr>
          <p:cNvPr id="9" name="Rechthoek 8">
            <a:extLst>
              <a:ext uri="{FF2B5EF4-FFF2-40B4-BE49-F238E27FC236}">
                <a16:creationId xmlns:a16="http://schemas.microsoft.com/office/drawing/2014/main" id="{F8819DB2-371B-4FB6-92BD-06D1E72164D6}"/>
              </a:ext>
            </a:extLst>
          </p:cNvPr>
          <p:cNvSpPr/>
          <p:nvPr/>
        </p:nvSpPr>
        <p:spPr>
          <a:xfrm>
            <a:off x="0" y="1313710"/>
            <a:ext cx="4774820" cy="3631250"/>
          </a:xfrm>
          <a:prstGeom prst="rect">
            <a:avLst/>
          </a:prstGeom>
        </p:spPr>
        <p:txBody>
          <a:bodyPr wrap="square">
            <a:spAutoFit/>
          </a:bodyPr>
          <a:lstStyle/>
          <a:p>
            <a:pPr algn="ctr"/>
            <a:r>
              <a:rPr lang="nl-NL" sz="4400" b="1" i="0" dirty="0">
                <a:solidFill>
                  <a:srgbClr val="000000"/>
                </a:solidFill>
                <a:effectLst/>
                <a:latin typeface="var( --e-global-typography-primary-font-family )"/>
              </a:rPr>
              <a:t>Waar gaat het vak informatica over?</a:t>
            </a:r>
          </a:p>
          <a:p>
            <a:pPr defTabSz="914126">
              <a:defRPr/>
            </a:pPr>
            <a:r>
              <a:rPr lang="nl-NL" sz="4400" b="1" spc="50" dirty="0">
                <a:solidFill>
                  <a:srgbClr val="642882"/>
                </a:solidFill>
                <a:latin typeface="Dosis" pitchFamily="2" charset="0"/>
                <a:ea typeface="Open Sans Light" panose="020B0306030504020204" pitchFamily="34" charset="0"/>
                <a:cs typeface="Open Sans Light" panose="020B0306030504020204" pitchFamily="34" charset="0"/>
              </a:rPr>
              <a:t> </a:t>
            </a:r>
          </a:p>
          <a:p>
            <a:pPr defTabSz="914126">
              <a:defRPr/>
            </a:pPr>
            <a:endParaRPr lang="nl-NL" sz="2399" b="1" cap="all" spc="50" dirty="0">
              <a:solidFill>
                <a:srgbClr val="642882"/>
              </a:solidFill>
              <a:latin typeface="Dosis" pitchFamily="2" charset="0"/>
              <a:ea typeface="Open Sans Light" panose="020B0306030504020204" pitchFamily="34" charset="0"/>
              <a:cs typeface="Open Sans Light" panose="020B0306030504020204" pitchFamily="34" charset="0"/>
            </a:endParaRPr>
          </a:p>
          <a:p>
            <a:pPr marL="342797" indent="-342797" defTabSz="914126">
              <a:buFont typeface="+mj-lt"/>
              <a:buAutoNum type="arabicPeriod"/>
              <a:defRPr/>
            </a:pPr>
            <a:endParaRPr lang="nl-NL" sz="2799"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342797" indent="-342797" defTabSz="914126">
              <a:buFont typeface="+mj-lt"/>
              <a:buAutoNum type="arabicPeriod"/>
              <a:defRPr/>
            </a:pPr>
            <a:endParaRPr lang="nl-NL" sz="2799"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342797" indent="-342797" defTabSz="914126">
              <a:buFont typeface="+mj-lt"/>
              <a:buAutoNum type="arabicPeriod"/>
              <a:defRPr/>
            </a:pPr>
            <a:endParaRPr lang="nl-NL" sz="1799" dirty="0">
              <a:solidFill>
                <a:srgbClr val="000000"/>
              </a:solidFill>
              <a:latin typeface="Calibri" panose="020F0502020204030204"/>
            </a:endParaRPr>
          </a:p>
        </p:txBody>
      </p:sp>
      <p:pic>
        <p:nvPicPr>
          <p:cNvPr id="10" name="Afbeelding 9">
            <a:extLst>
              <a:ext uri="{FF2B5EF4-FFF2-40B4-BE49-F238E27FC236}">
                <a16:creationId xmlns:a16="http://schemas.microsoft.com/office/drawing/2014/main" id="{2470F31C-DE70-464B-92AB-7721215F3CF5}"/>
              </a:ext>
            </a:extLst>
          </p:cNvPr>
          <p:cNvPicPr>
            <a:picLocks noChangeAspect="1"/>
          </p:cNvPicPr>
          <p:nvPr/>
        </p:nvPicPr>
        <p:blipFill rotWithShape="1">
          <a:blip r:embed="rId2"/>
          <a:srcRect l="11624" r="5969"/>
          <a:stretch/>
        </p:blipFill>
        <p:spPr>
          <a:xfrm>
            <a:off x="0" y="3043330"/>
            <a:ext cx="12192000" cy="3803261"/>
          </a:xfrm>
          <a:prstGeom prst="rect">
            <a:avLst/>
          </a:prstGeom>
        </p:spPr>
      </p:pic>
      <p:pic>
        <p:nvPicPr>
          <p:cNvPr id="14" name="Afbeelding 13">
            <a:extLst>
              <a:ext uri="{FF2B5EF4-FFF2-40B4-BE49-F238E27FC236}">
                <a16:creationId xmlns:a16="http://schemas.microsoft.com/office/drawing/2014/main" id="{BC4B0104-F5EC-4FC4-8D89-91EEBFFF6F75}"/>
              </a:ext>
            </a:extLst>
          </p:cNvPr>
          <p:cNvPicPr>
            <a:picLocks noChangeAspect="1"/>
          </p:cNvPicPr>
          <p:nvPr/>
        </p:nvPicPr>
        <p:blipFill>
          <a:blip r:embed="rId3"/>
          <a:stretch>
            <a:fillRect/>
          </a:stretch>
        </p:blipFill>
        <p:spPr>
          <a:xfrm>
            <a:off x="4774819" y="0"/>
            <a:ext cx="7417181" cy="4007056"/>
          </a:xfrm>
          <a:prstGeom prst="rect">
            <a:avLst/>
          </a:prstGeom>
        </p:spPr>
      </p:pic>
      <p:pic>
        <p:nvPicPr>
          <p:cNvPr id="4" name="Afbeelding 3">
            <a:extLst>
              <a:ext uri="{FF2B5EF4-FFF2-40B4-BE49-F238E27FC236}">
                <a16:creationId xmlns:a16="http://schemas.microsoft.com/office/drawing/2014/main" id="{BF1269F1-ECFA-40EF-6AFE-404B353D2F5C}"/>
              </a:ext>
            </a:extLst>
          </p:cNvPr>
          <p:cNvPicPr>
            <a:picLocks noChangeAspect="1"/>
          </p:cNvPicPr>
          <p:nvPr/>
        </p:nvPicPr>
        <p:blipFill>
          <a:blip r:embed="rId4"/>
          <a:stretch>
            <a:fillRect/>
          </a:stretch>
        </p:blipFill>
        <p:spPr>
          <a:xfrm>
            <a:off x="6255144" y="3698060"/>
            <a:ext cx="5908280" cy="3148531"/>
          </a:xfrm>
          <a:prstGeom prst="rect">
            <a:avLst/>
          </a:prstGeom>
        </p:spPr>
      </p:pic>
    </p:spTree>
    <p:extLst>
      <p:ext uri="{BB962C8B-B14F-4D97-AF65-F5344CB8AC3E}">
        <p14:creationId xmlns:p14="http://schemas.microsoft.com/office/powerpoint/2010/main" val="11485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575538" y="620688"/>
            <a:ext cx="6645606" cy="100811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2">
                    <a:lumMod val="50000"/>
                    <a:lumOff val="50000"/>
                  </a:schemeClr>
                </a:solidFill>
                <a:latin typeface="+mj-lt"/>
                <a:ea typeface="+mj-ea"/>
                <a:cs typeface="+mj-cs"/>
              </a:defRPr>
            </a:lvl1pPr>
          </a:lstStyle>
          <a:p>
            <a:r>
              <a:rPr lang="nl-NL" sz="4000" dirty="0">
                <a:solidFill>
                  <a:schemeClr val="bg1"/>
                </a:solidFill>
              </a:rPr>
              <a:t>Keuzemomenten</a:t>
            </a:r>
          </a:p>
        </p:txBody>
      </p:sp>
      <p:grpSp>
        <p:nvGrpSpPr>
          <p:cNvPr id="37" name="Groep 36"/>
          <p:cNvGrpSpPr/>
          <p:nvPr/>
        </p:nvGrpSpPr>
        <p:grpSpPr>
          <a:xfrm>
            <a:off x="2855640" y="4907260"/>
            <a:ext cx="6912768" cy="1080120"/>
            <a:chOff x="1331640" y="4907260"/>
            <a:chExt cx="6768752" cy="1080120"/>
          </a:xfrm>
        </p:grpSpPr>
        <p:sp>
          <p:nvSpPr>
            <p:cNvPr id="29" name="Trapezium 28"/>
            <p:cNvSpPr/>
            <p:nvPr/>
          </p:nvSpPr>
          <p:spPr>
            <a:xfrm>
              <a:off x="1331640" y="4907260"/>
              <a:ext cx="6768752" cy="1080120"/>
            </a:xfrm>
            <a:prstGeom prst="trapezoid">
              <a:avLst>
                <a:gd name="adj" fmla="val 78751"/>
              </a:avLst>
            </a:prstGeom>
            <a:solidFill>
              <a:srgbClr val="99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0" name="Tekstvak 29"/>
            <p:cNvSpPr txBox="1"/>
            <p:nvPr/>
          </p:nvSpPr>
          <p:spPr>
            <a:xfrm>
              <a:off x="2483768" y="5157192"/>
              <a:ext cx="4570794" cy="461665"/>
            </a:xfrm>
            <a:prstGeom prst="rect">
              <a:avLst/>
            </a:prstGeom>
            <a:noFill/>
          </p:spPr>
          <p:txBody>
            <a:bodyPr wrap="square" rtlCol="0">
              <a:spAutoFit/>
            </a:bodyPr>
            <a:lstStyle/>
            <a:p>
              <a:r>
                <a:rPr lang="nl-NL" sz="2400" dirty="0">
                  <a:solidFill>
                    <a:schemeClr val="bg1">
                      <a:lumMod val="50000"/>
                    </a:schemeClr>
                  </a:solidFill>
                </a:rPr>
                <a:t>Wie ben ik, wat kan ik, wat wil ik?</a:t>
              </a:r>
            </a:p>
          </p:txBody>
        </p:sp>
      </p:grpSp>
      <p:grpSp>
        <p:nvGrpSpPr>
          <p:cNvPr id="38" name="Groep 37"/>
          <p:cNvGrpSpPr/>
          <p:nvPr/>
        </p:nvGrpSpPr>
        <p:grpSpPr>
          <a:xfrm>
            <a:off x="3791744" y="3827140"/>
            <a:ext cx="5040560" cy="1008112"/>
            <a:chOff x="2267744" y="3827140"/>
            <a:chExt cx="4896544" cy="1008112"/>
          </a:xfrm>
        </p:grpSpPr>
        <p:sp>
          <p:nvSpPr>
            <p:cNvPr id="31" name="Trapezium 30"/>
            <p:cNvSpPr/>
            <p:nvPr/>
          </p:nvSpPr>
          <p:spPr>
            <a:xfrm>
              <a:off x="2267744" y="3827140"/>
              <a:ext cx="4896544" cy="1008112"/>
            </a:xfrm>
            <a:prstGeom prst="trapezoid">
              <a:avLst>
                <a:gd name="adj" fmla="val 7649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Tekstvak 31"/>
            <p:cNvSpPr txBox="1"/>
            <p:nvPr/>
          </p:nvSpPr>
          <p:spPr>
            <a:xfrm>
              <a:off x="2483768" y="4119463"/>
              <a:ext cx="4464496" cy="461665"/>
            </a:xfrm>
            <a:prstGeom prst="rect">
              <a:avLst/>
            </a:prstGeom>
            <a:noFill/>
          </p:spPr>
          <p:txBody>
            <a:bodyPr wrap="square" rtlCol="0">
              <a:spAutoFit/>
            </a:bodyPr>
            <a:lstStyle/>
            <a:p>
              <a:pPr algn="ctr"/>
              <a:r>
                <a:rPr lang="nl-NL" sz="2400" dirty="0">
                  <a:solidFill>
                    <a:schemeClr val="bg1">
                      <a:lumMod val="50000"/>
                    </a:schemeClr>
                  </a:solidFill>
                </a:rPr>
                <a:t>Profielkeuze</a:t>
              </a:r>
            </a:p>
          </p:txBody>
        </p:sp>
      </p:grpSp>
      <p:grpSp>
        <p:nvGrpSpPr>
          <p:cNvPr id="39" name="Groep 38"/>
          <p:cNvGrpSpPr/>
          <p:nvPr/>
        </p:nvGrpSpPr>
        <p:grpSpPr>
          <a:xfrm>
            <a:off x="4079776" y="2878336"/>
            <a:ext cx="4608512" cy="864096"/>
            <a:chOff x="2555776" y="2878336"/>
            <a:chExt cx="4441204" cy="864096"/>
          </a:xfrm>
        </p:grpSpPr>
        <p:sp>
          <p:nvSpPr>
            <p:cNvPr id="33" name="Trapezium 32"/>
            <p:cNvSpPr/>
            <p:nvPr/>
          </p:nvSpPr>
          <p:spPr>
            <a:xfrm>
              <a:off x="3059832" y="2878336"/>
              <a:ext cx="3240360" cy="864096"/>
            </a:xfrm>
            <a:prstGeom prst="trapezoid">
              <a:avLst>
                <a:gd name="adj" fmla="val 7707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4" name="Tekstvak 33"/>
            <p:cNvSpPr txBox="1"/>
            <p:nvPr/>
          </p:nvSpPr>
          <p:spPr>
            <a:xfrm>
              <a:off x="2555776" y="3068960"/>
              <a:ext cx="4441204" cy="461665"/>
            </a:xfrm>
            <a:prstGeom prst="rect">
              <a:avLst/>
            </a:prstGeom>
            <a:noFill/>
          </p:spPr>
          <p:txBody>
            <a:bodyPr wrap="square" rtlCol="0">
              <a:spAutoFit/>
            </a:bodyPr>
            <a:lstStyle/>
            <a:p>
              <a:pPr algn="ctr"/>
              <a:r>
                <a:rPr lang="nl-NL" sz="2400" dirty="0">
                  <a:solidFill>
                    <a:schemeClr val="bg1">
                      <a:lumMod val="50000"/>
                    </a:schemeClr>
                  </a:solidFill>
                </a:rPr>
                <a:t>Studiekeuze</a:t>
              </a:r>
            </a:p>
          </p:txBody>
        </p:sp>
      </p:grpSp>
      <p:grpSp>
        <p:nvGrpSpPr>
          <p:cNvPr id="40" name="Groep 39"/>
          <p:cNvGrpSpPr/>
          <p:nvPr/>
        </p:nvGrpSpPr>
        <p:grpSpPr>
          <a:xfrm>
            <a:off x="4079777" y="1738908"/>
            <a:ext cx="4458143" cy="1080120"/>
            <a:chOff x="2627784" y="1599971"/>
            <a:chExt cx="4248470" cy="1224136"/>
          </a:xfrm>
        </p:grpSpPr>
        <p:sp>
          <p:nvSpPr>
            <p:cNvPr id="35" name="Gelijkbenige driehoek 34"/>
            <p:cNvSpPr/>
            <p:nvPr/>
          </p:nvSpPr>
          <p:spPr>
            <a:xfrm>
              <a:off x="3779912" y="1599971"/>
              <a:ext cx="1872208" cy="122413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6" name="Tekstvak 35"/>
            <p:cNvSpPr txBox="1"/>
            <p:nvPr/>
          </p:nvSpPr>
          <p:spPr>
            <a:xfrm>
              <a:off x="2627784" y="2175247"/>
              <a:ext cx="4248470" cy="461665"/>
            </a:xfrm>
            <a:prstGeom prst="rect">
              <a:avLst/>
            </a:prstGeom>
            <a:noFill/>
          </p:spPr>
          <p:txBody>
            <a:bodyPr wrap="square" rtlCol="0">
              <a:spAutoFit/>
            </a:bodyPr>
            <a:lstStyle/>
            <a:p>
              <a:pPr algn="ctr"/>
              <a:r>
                <a:rPr lang="nl-NL" sz="2400" dirty="0">
                  <a:solidFill>
                    <a:schemeClr val="bg1"/>
                  </a:solidFill>
                </a:rPr>
                <a:t>Beroep</a:t>
              </a:r>
            </a:p>
          </p:txBody>
        </p:sp>
      </p:grpSp>
    </p:spTree>
    <p:extLst>
      <p:ext uri="{BB962C8B-B14F-4D97-AF65-F5344CB8AC3E}">
        <p14:creationId xmlns:p14="http://schemas.microsoft.com/office/powerpoint/2010/main" val="123233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hoek 23">
            <a:extLst>
              <a:ext uri="{FF2B5EF4-FFF2-40B4-BE49-F238E27FC236}">
                <a16:creationId xmlns:a16="http://schemas.microsoft.com/office/drawing/2014/main" id="{8F4A41E9-8C7A-0E39-9898-09283C0709F5}"/>
              </a:ext>
            </a:extLst>
          </p:cNvPr>
          <p:cNvSpPr/>
          <p:nvPr/>
        </p:nvSpPr>
        <p:spPr>
          <a:xfrm>
            <a:off x="9243288" y="1769356"/>
            <a:ext cx="2964733" cy="5088644"/>
          </a:xfrm>
          <a:prstGeom prst="rect">
            <a:avLst/>
          </a:prstGeom>
          <a:solidFill>
            <a:srgbClr val="9D95E2"/>
          </a:solidFill>
          <a:ln>
            <a:solidFill>
              <a:srgbClr val="9D9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3">
            <a:extLst>
              <a:ext uri="{FF2B5EF4-FFF2-40B4-BE49-F238E27FC236}">
                <a16:creationId xmlns:a16="http://schemas.microsoft.com/office/drawing/2014/main" id="{BEAF4D9C-1AE6-B900-1FCC-23F2B00CA7D2}"/>
              </a:ext>
            </a:extLst>
          </p:cNvPr>
          <p:cNvSpPr txBox="1"/>
          <p:nvPr/>
        </p:nvSpPr>
        <p:spPr>
          <a:xfrm>
            <a:off x="410622" y="452891"/>
            <a:ext cx="10448890" cy="430759"/>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nl-NL" sz="27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KLAS 4 - Met welke ONDERWERP gaan we starten ? </a:t>
            </a:r>
          </a:p>
        </p:txBody>
      </p:sp>
      <p:sp>
        <p:nvSpPr>
          <p:cNvPr id="2" name="Tijdelijke aanduiding voor tekst 3">
            <a:extLst>
              <a:ext uri="{FF2B5EF4-FFF2-40B4-BE49-F238E27FC236}">
                <a16:creationId xmlns:a16="http://schemas.microsoft.com/office/drawing/2014/main" id="{4EE6405F-3C34-8F7B-AEE5-3C08382D9EB1}"/>
              </a:ext>
            </a:extLst>
          </p:cNvPr>
          <p:cNvSpPr txBox="1">
            <a:spLocks/>
          </p:cNvSpPr>
          <p:nvPr/>
        </p:nvSpPr>
        <p:spPr>
          <a:xfrm>
            <a:off x="31805" y="6405109"/>
            <a:ext cx="9112196" cy="419404"/>
          </a:xfrm>
          <a:prstGeom prst="rect">
            <a:avLst/>
          </a:prstGeom>
          <a:solidFill>
            <a:schemeClr val="bg1"/>
          </a:solidFill>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lang="nl-NL" sz="1200" b="0" i="0" u="none" strike="noStrike" kern="1200" cap="all" spc="50" baseline="0" smtClean="0">
                <a:solidFill>
                  <a:srgbClr val="E4037F"/>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0" indent="0" algn="l" defTabSz="914400"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l" defTabSz="914400"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r>
              <a:rPr kumimoji="0" lang="nl-NL" sz="27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INFORMATICA EN IK                      INFORMATICA IS OVERAL </a:t>
            </a: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r>
              <a:rPr kumimoji="0" lang="nl-NL" sz="23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                             </a:t>
            </a:r>
          </a:p>
        </p:txBody>
      </p:sp>
      <p:sp>
        <p:nvSpPr>
          <p:cNvPr id="3" name="AutoShape 2" descr="Voorpublicatie: 'Het 'ik heb niets te verbergen'-argument is hardnekkig'">
            <a:extLst>
              <a:ext uri="{FF2B5EF4-FFF2-40B4-BE49-F238E27FC236}">
                <a16:creationId xmlns:a16="http://schemas.microsoft.com/office/drawing/2014/main" id="{4D5AFD03-7148-DF7D-D99A-4049A89499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E9FA9129-A05C-CC38-6EE5-3185C4A36227}"/>
              </a:ext>
            </a:extLst>
          </p:cNvPr>
          <p:cNvPicPr>
            <a:picLocks noChangeAspect="1"/>
          </p:cNvPicPr>
          <p:nvPr/>
        </p:nvPicPr>
        <p:blipFill>
          <a:blip r:embed="rId2"/>
          <a:stretch>
            <a:fillRect/>
          </a:stretch>
        </p:blipFill>
        <p:spPr>
          <a:xfrm>
            <a:off x="0" y="1067654"/>
            <a:ext cx="3239595" cy="4862891"/>
          </a:xfrm>
          <a:prstGeom prst="rect">
            <a:avLst/>
          </a:prstGeom>
        </p:spPr>
      </p:pic>
      <p:pic>
        <p:nvPicPr>
          <p:cNvPr id="7" name="Afbeelding 6">
            <a:extLst>
              <a:ext uri="{FF2B5EF4-FFF2-40B4-BE49-F238E27FC236}">
                <a16:creationId xmlns:a16="http://schemas.microsoft.com/office/drawing/2014/main" id="{FA8FC6B6-226E-486B-5F8D-37F65A8FE41A}"/>
              </a:ext>
            </a:extLst>
          </p:cNvPr>
          <p:cNvPicPr>
            <a:picLocks noChangeAspect="1"/>
          </p:cNvPicPr>
          <p:nvPr/>
        </p:nvPicPr>
        <p:blipFill rotWithShape="1">
          <a:blip r:embed="rId3"/>
          <a:srcRect t="836" r="2684" b="-1"/>
          <a:stretch/>
        </p:blipFill>
        <p:spPr>
          <a:xfrm>
            <a:off x="9235279" y="1085850"/>
            <a:ext cx="2972742" cy="2158280"/>
          </a:xfrm>
          <a:prstGeom prst="rect">
            <a:avLst/>
          </a:prstGeom>
        </p:spPr>
      </p:pic>
      <p:pic>
        <p:nvPicPr>
          <p:cNvPr id="22" name="Afbeelding 21">
            <a:extLst>
              <a:ext uri="{FF2B5EF4-FFF2-40B4-BE49-F238E27FC236}">
                <a16:creationId xmlns:a16="http://schemas.microsoft.com/office/drawing/2014/main" id="{F5A13CE5-FC50-09B1-5C32-F5CF37A00BAA}"/>
              </a:ext>
            </a:extLst>
          </p:cNvPr>
          <p:cNvPicPr>
            <a:picLocks noChangeAspect="1"/>
          </p:cNvPicPr>
          <p:nvPr/>
        </p:nvPicPr>
        <p:blipFill rotWithShape="1">
          <a:blip r:embed="rId4"/>
          <a:srcRect b="7560"/>
          <a:stretch/>
        </p:blipFill>
        <p:spPr>
          <a:xfrm>
            <a:off x="3217667" y="1067654"/>
            <a:ext cx="6001588" cy="3724995"/>
          </a:xfrm>
          <a:prstGeom prst="rect">
            <a:avLst/>
          </a:prstGeom>
        </p:spPr>
      </p:pic>
    </p:spTree>
    <p:extLst>
      <p:ext uri="{BB962C8B-B14F-4D97-AF65-F5344CB8AC3E}">
        <p14:creationId xmlns:p14="http://schemas.microsoft.com/office/powerpoint/2010/main" val="2962017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11C82B5E-FAAB-4396-B145-E0CAFF5F3F9E}"/>
              </a:ext>
            </a:extLst>
          </p:cNvPr>
          <p:cNvSpPr>
            <a:spLocks noChangeAspect="1" noChangeArrowheads="1"/>
          </p:cNvSpPr>
          <p:nvPr/>
        </p:nvSpPr>
        <p:spPr bwMode="auto">
          <a:xfrm>
            <a:off x="5943640"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nl-NL"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3178AE13-973F-45F8-896F-CA53124EA929}"/>
              </a:ext>
            </a:extLst>
          </p:cNvPr>
          <p:cNvPicPr>
            <a:picLocks noChangeAspect="1"/>
          </p:cNvPicPr>
          <p:nvPr/>
        </p:nvPicPr>
        <p:blipFill rotWithShape="1">
          <a:blip r:embed="rId3"/>
          <a:srcRect t="9930" b="19305"/>
          <a:stretch/>
        </p:blipFill>
        <p:spPr>
          <a:xfrm>
            <a:off x="487342" y="16929"/>
            <a:ext cx="2840053" cy="833996"/>
          </a:xfrm>
          <a:prstGeom prst="rect">
            <a:avLst/>
          </a:prstGeom>
        </p:spPr>
      </p:pic>
      <p:pic>
        <p:nvPicPr>
          <p:cNvPr id="8" name="Afbeelding 7">
            <a:extLst>
              <a:ext uri="{FF2B5EF4-FFF2-40B4-BE49-F238E27FC236}">
                <a16:creationId xmlns:a16="http://schemas.microsoft.com/office/drawing/2014/main" id="{EB84D131-41B9-4B83-9C5D-82C5AC8E5AB0}"/>
              </a:ext>
            </a:extLst>
          </p:cNvPr>
          <p:cNvPicPr>
            <a:picLocks noChangeAspect="1"/>
          </p:cNvPicPr>
          <p:nvPr/>
        </p:nvPicPr>
        <p:blipFill rotWithShape="1">
          <a:blip r:embed="rId4"/>
          <a:srcRect l="52456" t="5235"/>
          <a:stretch/>
        </p:blipFill>
        <p:spPr>
          <a:xfrm>
            <a:off x="238467" y="2129131"/>
            <a:ext cx="3309053" cy="2599737"/>
          </a:xfrm>
          <a:prstGeom prst="rect">
            <a:avLst/>
          </a:prstGeom>
        </p:spPr>
      </p:pic>
      <p:pic>
        <p:nvPicPr>
          <p:cNvPr id="3" name="Afbeelding 2">
            <a:extLst>
              <a:ext uri="{FF2B5EF4-FFF2-40B4-BE49-F238E27FC236}">
                <a16:creationId xmlns:a16="http://schemas.microsoft.com/office/drawing/2014/main" id="{0C6DC422-6DE2-4CDB-88B4-F29993972C51}"/>
              </a:ext>
            </a:extLst>
          </p:cNvPr>
          <p:cNvPicPr>
            <a:picLocks noChangeAspect="1"/>
          </p:cNvPicPr>
          <p:nvPr/>
        </p:nvPicPr>
        <p:blipFill>
          <a:blip r:embed="rId5"/>
          <a:stretch>
            <a:fillRect/>
          </a:stretch>
        </p:blipFill>
        <p:spPr>
          <a:xfrm>
            <a:off x="2759605" y="2044681"/>
            <a:ext cx="8982378" cy="4813319"/>
          </a:xfrm>
          <a:prstGeom prst="rect">
            <a:avLst/>
          </a:prstGeom>
        </p:spPr>
      </p:pic>
      <p:pic>
        <p:nvPicPr>
          <p:cNvPr id="5" name="Afbeelding 4">
            <a:extLst>
              <a:ext uri="{FF2B5EF4-FFF2-40B4-BE49-F238E27FC236}">
                <a16:creationId xmlns:a16="http://schemas.microsoft.com/office/drawing/2014/main" id="{035B60F4-E23E-47DB-A9DD-4713782F87AA}"/>
              </a:ext>
            </a:extLst>
          </p:cNvPr>
          <p:cNvPicPr>
            <a:picLocks noChangeAspect="1"/>
          </p:cNvPicPr>
          <p:nvPr/>
        </p:nvPicPr>
        <p:blipFill>
          <a:blip r:embed="rId6"/>
          <a:stretch>
            <a:fillRect/>
          </a:stretch>
        </p:blipFill>
        <p:spPr>
          <a:xfrm>
            <a:off x="299138" y="4339575"/>
            <a:ext cx="2540131" cy="2425825"/>
          </a:xfrm>
          <a:prstGeom prst="rect">
            <a:avLst/>
          </a:prstGeom>
        </p:spPr>
      </p:pic>
      <p:sp>
        <p:nvSpPr>
          <p:cNvPr id="2" name="TextBox 3">
            <a:extLst>
              <a:ext uri="{FF2B5EF4-FFF2-40B4-BE49-F238E27FC236}">
                <a16:creationId xmlns:a16="http://schemas.microsoft.com/office/drawing/2014/main" id="{1B758AC9-74C6-2F61-26E5-8EA05BB17751}"/>
              </a:ext>
            </a:extLst>
          </p:cNvPr>
          <p:cNvSpPr txBox="1"/>
          <p:nvPr/>
        </p:nvSpPr>
        <p:spPr>
          <a:xfrm>
            <a:off x="3074309" y="468337"/>
            <a:ext cx="10448890" cy="430759"/>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nl-NL" sz="27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KLAS 4 – wat staat nog meer op het programma</a:t>
            </a:r>
          </a:p>
        </p:txBody>
      </p:sp>
      <p:sp>
        <p:nvSpPr>
          <p:cNvPr id="6" name="Rechthoek 5">
            <a:extLst>
              <a:ext uri="{FF2B5EF4-FFF2-40B4-BE49-F238E27FC236}">
                <a16:creationId xmlns:a16="http://schemas.microsoft.com/office/drawing/2014/main" id="{07047D6B-DDCD-8A81-0234-9AF99BDBFEE8}"/>
              </a:ext>
            </a:extLst>
          </p:cNvPr>
          <p:cNvSpPr/>
          <p:nvPr/>
        </p:nvSpPr>
        <p:spPr>
          <a:xfrm>
            <a:off x="4369699" y="2082884"/>
            <a:ext cx="2128205" cy="449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jdelijke aanduiding voor tekst 3">
            <a:extLst>
              <a:ext uri="{FF2B5EF4-FFF2-40B4-BE49-F238E27FC236}">
                <a16:creationId xmlns:a16="http://schemas.microsoft.com/office/drawing/2014/main" id="{37DBBF20-836A-4D12-820C-3F37250949A3}"/>
              </a:ext>
            </a:extLst>
          </p:cNvPr>
          <p:cNvSpPr txBox="1">
            <a:spLocks/>
          </p:cNvSpPr>
          <p:nvPr/>
        </p:nvSpPr>
        <p:spPr>
          <a:xfrm>
            <a:off x="3074309" y="1642929"/>
            <a:ext cx="8982378" cy="419404"/>
          </a:xfrm>
          <a:prstGeom prst="rect">
            <a:avLst/>
          </a:prstGeom>
          <a:solidFill>
            <a:schemeClr val="bg1"/>
          </a:solidFill>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lang="nl-NL" sz="1200" b="0" i="0" u="none" strike="noStrike" kern="1200" cap="all" spc="50" baseline="0" smtClean="0">
                <a:solidFill>
                  <a:srgbClr val="E4037F"/>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0" indent="0" algn="l" defTabSz="914400"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l" defTabSz="914400"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r>
              <a:rPr kumimoji="0" lang="nl-NL" sz="27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Algoritmische denken</a:t>
            </a:r>
            <a:br>
              <a:rPr kumimoji="0" lang="nl-NL" sz="27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br>
            <a:r>
              <a:rPr kumimoji="0" lang="nl-NL" sz="27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Programmeren in Python</a:t>
            </a: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endPar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endParaRPr>
          </a:p>
          <a:p>
            <a:pPr marL="0" marR="0" lvl="0" indent="0" algn="l" defTabSz="914126" rtl="0" eaLnBrk="1" fontAlgn="auto" latinLnBrk="0" hangingPunct="1">
              <a:lnSpc>
                <a:spcPct val="110000"/>
              </a:lnSpc>
              <a:spcBef>
                <a:spcPts val="0"/>
              </a:spcBef>
              <a:spcAft>
                <a:spcPts val="0"/>
              </a:spcAft>
              <a:buClrTx/>
              <a:buSzTx/>
              <a:buFont typeface="Arial" pitchFamily="34" charset="0"/>
              <a:buNone/>
              <a:tabLst/>
              <a:defRPr/>
            </a:pPr>
            <a:r>
              <a:rPr kumimoji="0" lang="nl-NL" sz="2399" b="1" i="0" u="none" strike="noStrike" kern="1200" cap="all" spc="50" normalizeH="0" baseline="0" noProof="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288492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459BB372-9F82-432F-A4E6-2505C5473B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086" r="43904" b="6873"/>
          <a:stretch/>
        </p:blipFill>
        <p:spPr>
          <a:xfrm>
            <a:off x="3572851" y="1394063"/>
            <a:ext cx="1907863" cy="3700179"/>
          </a:xfrm>
          <a:prstGeom prst="rect">
            <a:avLst/>
          </a:prstGeom>
        </p:spPr>
      </p:pic>
      <p:pic>
        <p:nvPicPr>
          <p:cNvPr id="7" name="Picture 1" descr="page10image21283856">
            <a:extLst>
              <a:ext uri="{FF2B5EF4-FFF2-40B4-BE49-F238E27FC236}">
                <a16:creationId xmlns:a16="http://schemas.microsoft.com/office/drawing/2014/main" id="{7DDAE0A1-FA41-4EE1-BAEA-99B4DE54198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bwMode="auto">
          <a:xfrm>
            <a:off x="5700673" y="893"/>
            <a:ext cx="6491328" cy="687960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1088C3FF-7773-4B86-8B6E-DA93F2E5B5CD}"/>
              </a:ext>
            </a:extLst>
          </p:cNvPr>
          <p:cNvSpPr>
            <a:spLocks noGrp="1"/>
          </p:cNvSpPr>
          <p:nvPr>
            <p:ph type="title"/>
          </p:nvPr>
        </p:nvSpPr>
        <p:spPr/>
        <p:txBody>
          <a:bodyPr/>
          <a:lstStyle/>
          <a:p>
            <a:endParaRPr lang="nl-NL"/>
          </a:p>
        </p:txBody>
      </p:sp>
      <p:pic>
        <p:nvPicPr>
          <p:cNvPr id="8" name="Afbeelding 7">
            <a:extLst>
              <a:ext uri="{FF2B5EF4-FFF2-40B4-BE49-F238E27FC236}">
                <a16:creationId xmlns:a16="http://schemas.microsoft.com/office/drawing/2014/main" id="{061714E4-DC8F-4957-8732-FF889443CACB}"/>
              </a:ext>
            </a:extLst>
          </p:cNvPr>
          <p:cNvPicPr>
            <a:picLocks noChangeAspect="1"/>
          </p:cNvPicPr>
          <p:nvPr/>
        </p:nvPicPr>
        <p:blipFill rotWithShape="1">
          <a:blip r:embed="rId4"/>
          <a:srcRect t="5387"/>
          <a:stretch/>
        </p:blipFill>
        <p:spPr>
          <a:xfrm>
            <a:off x="27116" y="25673"/>
            <a:ext cx="3393245" cy="3281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fbeelding 8">
            <a:extLst>
              <a:ext uri="{FF2B5EF4-FFF2-40B4-BE49-F238E27FC236}">
                <a16:creationId xmlns:a16="http://schemas.microsoft.com/office/drawing/2014/main" id="{DD4A92FB-506E-4CE7-B8B1-BEDCED14C646}"/>
              </a:ext>
            </a:extLst>
          </p:cNvPr>
          <p:cNvPicPr>
            <a:picLocks noChangeAspect="1"/>
          </p:cNvPicPr>
          <p:nvPr/>
        </p:nvPicPr>
        <p:blipFill rotWithShape="1">
          <a:blip r:embed="rId5"/>
          <a:srcRect t="4896" b="625"/>
          <a:stretch/>
        </p:blipFill>
        <p:spPr>
          <a:xfrm>
            <a:off x="27116" y="3325101"/>
            <a:ext cx="3393245" cy="3532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3630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3D91181F-4389-4490-A2F5-23D5D34662A4}"/>
              </a:ext>
            </a:extLst>
          </p:cNvPr>
          <p:cNvSpPr/>
          <p:nvPr/>
        </p:nvSpPr>
        <p:spPr>
          <a:xfrm>
            <a:off x="2732226" y="415881"/>
            <a:ext cx="6329854" cy="523092"/>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nl-NL" sz="2799" b="1" i="0" u="none" strike="noStrike" kern="1200" cap="all" spc="50" normalizeH="0" baseline="0" noProof="0" dirty="0">
                <a:ln>
                  <a:noFill/>
                </a:ln>
                <a:solidFill>
                  <a:srgbClr val="642882"/>
                </a:solidFill>
                <a:effectLst/>
                <a:uLnTx/>
                <a:uFillTx/>
                <a:latin typeface="Dosis" pitchFamily="2" charset="0"/>
                <a:ea typeface="Open Sans Light" panose="020B0306030504020204" pitchFamily="34" charset="0"/>
                <a:cs typeface="Open Sans Light" panose="020B0306030504020204" pitchFamily="34" charset="0"/>
              </a:rPr>
              <a:t>OPBOUW Informaticalessen</a:t>
            </a:r>
          </a:p>
        </p:txBody>
      </p:sp>
      <p:pic>
        <p:nvPicPr>
          <p:cNvPr id="3" name="Tijdelijke aanduiding voor afbeelding 8">
            <a:extLst>
              <a:ext uri="{FF2B5EF4-FFF2-40B4-BE49-F238E27FC236}">
                <a16:creationId xmlns:a16="http://schemas.microsoft.com/office/drawing/2014/main" id="{1C7D1AD5-EB61-2744-9355-311ECC8AC38E}"/>
              </a:ext>
            </a:extLst>
          </p:cNvPr>
          <p:cNvPicPr>
            <a:picLocks noChangeAspect="1"/>
          </p:cNvPicPr>
          <p:nvPr/>
        </p:nvPicPr>
        <p:blipFill rotWithShape="1">
          <a:blip r:embed="rId3"/>
          <a:srcRect t="57030" r="40606" b="6216"/>
          <a:stretch/>
        </p:blipFill>
        <p:spPr>
          <a:xfrm>
            <a:off x="371031" y="1984481"/>
            <a:ext cx="10568045" cy="3678539"/>
          </a:xfrm>
          <a:prstGeom prst="rect">
            <a:avLst/>
          </a:prstGeom>
          <a:noFill/>
        </p:spPr>
      </p:pic>
      <p:sp>
        <p:nvSpPr>
          <p:cNvPr id="5" name="Tekstvak 4">
            <a:extLst>
              <a:ext uri="{FF2B5EF4-FFF2-40B4-BE49-F238E27FC236}">
                <a16:creationId xmlns:a16="http://schemas.microsoft.com/office/drawing/2014/main" id="{64ECD524-F83B-6B1E-4312-C6CF50FB829D}"/>
              </a:ext>
            </a:extLst>
          </p:cNvPr>
          <p:cNvSpPr txBox="1"/>
          <p:nvPr/>
        </p:nvSpPr>
        <p:spPr>
          <a:xfrm>
            <a:off x="1509017" y="6288230"/>
            <a:ext cx="1162655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1" u="none" strike="noStrike" kern="1200" cap="none" spc="0" normalizeH="0" baseline="0" noProof="0" dirty="0">
                <a:ln>
                  <a:noFill/>
                </a:ln>
                <a:solidFill>
                  <a:srgbClr val="642882"/>
                </a:solidFill>
                <a:effectLst/>
                <a:uLnTx/>
                <a:uFillTx/>
                <a:latin typeface="Merriweather Light" panose="02060503050406030704" pitchFamily="18" charset="77"/>
                <a:ea typeface="+mn-ea"/>
                <a:cs typeface="+mn-cs"/>
              </a:rPr>
              <a:t>School Examen. Er is dus geen centraal schriftelijk eindexamen.</a:t>
            </a:r>
          </a:p>
        </p:txBody>
      </p:sp>
      <p:sp>
        <p:nvSpPr>
          <p:cNvPr id="2" name="Tekstvak 1">
            <a:extLst>
              <a:ext uri="{FF2B5EF4-FFF2-40B4-BE49-F238E27FC236}">
                <a16:creationId xmlns:a16="http://schemas.microsoft.com/office/drawing/2014/main" id="{D1F370CE-C290-8AF6-7387-A2F951FDE759}"/>
              </a:ext>
            </a:extLst>
          </p:cNvPr>
          <p:cNvSpPr txBox="1"/>
          <p:nvPr/>
        </p:nvSpPr>
        <p:spPr>
          <a:xfrm>
            <a:off x="371031" y="1046445"/>
            <a:ext cx="11820969" cy="400110"/>
          </a:xfrm>
          <a:prstGeom prst="rect">
            <a:avLst/>
          </a:prstGeom>
          <a:noFill/>
        </p:spPr>
        <p:txBody>
          <a:bodyPr wrap="square">
            <a:spAutoFit/>
          </a:bodyPr>
          <a:lstStyle/>
          <a:p>
            <a:r>
              <a:rPr lang="nl-NL" sz="2000" b="1" i="1" dirty="0">
                <a:solidFill>
                  <a:srgbClr val="E4037F"/>
                </a:solidFill>
                <a:latin typeface="Merriweather Light" panose="02060503050406030704" pitchFamily="18" charset="77"/>
              </a:rPr>
              <a:t>Een ‘echt’ schoolvak  - Schoolrooster 3 uur per week  - Lessen worden klassikaal gevolgd </a:t>
            </a:r>
          </a:p>
        </p:txBody>
      </p:sp>
      <p:pic>
        <p:nvPicPr>
          <p:cNvPr id="16" name="Picture 21">
            <a:extLst>
              <a:ext uri="{FF2B5EF4-FFF2-40B4-BE49-F238E27FC236}">
                <a16:creationId xmlns:a16="http://schemas.microsoft.com/office/drawing/2014/main" id="{28693D1B-99FF-436F-8FC7-2BE7D03E6D46}"/>
              </a:ext>
            </a:extLst>
          </p:cNvPr>
          <p:cNvPicPr>
            <a:picLocks/>
          </p:cNvPicPr>
          <p:nvPr/>
        </p:nvPicPr>
        <p:blipFill rotWithShape="1">
          <a:blip r:embed="rId4"/>
          <a:srcRect t="19878"/>
          <a:stretch/>
        </p:blipFill>
        <p:spPr>
          <a:xfrm>
            <a:off x="159751" y="5663020"/>
            <a:ext cx="1652865" cy="1626084"/>
          </a:xfrm>
          <a:prstGeom prst="rect">
            <a:avLst/>
          </a:prstGeom>
        </p:spPr>
      </p:pic>
    </p:spTree>
    <p:extLst>
      <p:ext uri="{BB962C8B-B14F-4D97-AF65-F5344CB8AC3E}">
        <p14:creationId xmlns:p14="http://schemas.microsoft.com/office/powerpoint/2010/main" val="3605738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3648E6-B174-2339-35B9-38C37571440A}"/>
              </a:ext>
            </a:extLst>
          </p:cNvPr>
          <p:cNvSpPr txBox="1"/>
          <p:nvPr/>
        </p:nvSpPr>
        <p:spPr>
          <a:xfrm>
            <a:off x="530716" y="178972"/>
            <a:ext cx="8846133" cy="430775"/>
          </a:xfrm>
          <a:prstGeom prst="rect">
            <a:avLst/>
          </a:prstGeom>
          <a:noFill/>
        </p:spPr>
        <p:txBody>
          <a:bodyPr wrap="square" lIns="0" tIns="0" rIns="0" bIns="0" rtlCol="0">
            <a:spAutoFit/>
          </a:bodyPr>
          <a:lstStyle/>
          <a:p>
            <a:pPr defTabSz="914126">
              <a:defRPr/>
            </a:pPr>
            <a:r>
              <a:rPr lang="nl-NL" sz="2799" b="1" cap="all" spc="50">
                <a:solidFill>
                  <a:srgbClr val="642882"/>
                </a:solidFill>
                <a:latin typeface="Dosis" pitchFamily="2" charset="0"/>
                <a:ea typeface="Open Sans Light" panose="020B0306030504020204" pitchFamily="34" charset="0"/>
                <a:cs typeface="Open Sans Light" panose="020B0306030504020204" pitchFamily="34" charset="0"/>
              </a:rPr>
              <a:t>PROGRAMMA CO-TEACH INFORMATICA</a:t>
            </a:r>
          </a:p>
        </p:txBody>
      </p:sp>
      <p:pic>
        <p:nvPicPr>
          <p:cNvPr id="3" name="Picture 2">
            <a:extLst>
              <a:ext uri="{FF2B5EF4-FFF2-40B4-BE49-F238E27FC236}">
                <a16:creationId xmlns:a16="http://schemas.microsoft.com/office/drawing/2014/main" id="{07F6BEFF-01AC-EBF6-86E0-B8DD546D7090}"/>
              </a:ext>
            </a:extLst>
          </p:cNvPr>
          <p:cNvPicPr>
            <a:picLocks noChangeAspect="1"/>
          </p:cNvPicPr>
          <p:nvPr/>
        </p:nvPicPr>
        <p:blipFill rotWithShape="1">
          <a:blip r:embed="rId3"/>
          <a:srcRect r="45503" b="30882"/>
          <a:stretch/>
        </p:blipFill>
        <p:spPr>
          <a:xfrm>
            <a:off x="1587" y="893"/>
            <a:ext cx="6642494" cy="4738887"/>
          </a:xfrm>
          <a:prstGeom prst="rect">
            <a:avLst/>
          </a:prstGeom>
        </p:spPr>
      </p:pic>
      <p:pic>
        <p:nvPicPr>
          <p:cNvPr id="2" name="Picture 2">
            <a:extLst>
              <a:ext uri="{FF2B5EF4-FFF2-40B4-BE49-F238E27FC236}">
                <a16:creationId xmlns:a16="http://schemas.microsoft.com/office/drawing/2014/main" id="{3625E659-5CDD-C6A7-190C-BDA4051C1589}"/>
              </a:ext>
            </a:extLst>
          </p:cNvPr>
          <p:cNvPicPr>
            <a:picLocks noChangeAspect="1"/>
          </p:cNvPicPr>
          <p:nvPr/>
        </p:nvPicPr>
        <p:blipFill rotWithShape="1">
          <a:blip r:embed="rId3"/>
          <a:srcRect t="69118" r="67940"/>
          <a:stretch/>
        </p:blipFill>
        <p:spPr>
          <a:xfrm>
            <a:off x="1587" y="4739780"/>
            <a:ext cx="3907683" cy="2117328"/>
          </a:xfrm>
          <a:prstGeom prst="rect">
            <a:avLst/>
          </a:prstGeom>
        </p:spPr>
      </p:pic>
      <p:pic>
        <p:nvPicPr>
          <p:cNvPr id="8" name="Afbeelding 7">
            <a:extLst>
              <a:ext uri="{FF2B5EF4-FFF2-40B4-BE49-F238E27FC236}">
                <a16:creationId xmlns:a16="http://schemas.microsoft.com/office/drawing/2014/main" id="{5BA7DA39-FE5B-0FD3-C9CF-750A365481BA}"/>
              </a:ext>
            </a:extLst>
          </p:cNvPr>
          <p:cNvPicPr>
            <a:picLocks noChangeAspect="1"/>
          </p:cNvPicPr>
          <p:nvPr/>
        </p:nvPicPr>
        <p:blipFill rotWithShape="1">
          <a:blip r:embed="rId4"/>
          <a:srcRect r="3028" b="89488"/>
          <a:stretch/>
        </p:blipFill>
        <p:spPr>
          <a:xfrm>
            <a:off x="-4369" y="-3670"/>
            <a:ext cx="6447114" cy="498620"/>
          </a:xfrm>
          <a:prstGeom prst="rect">
            <a:avLst/>
          </a:prstGeom>
        </p:spPr>
      </p:pic>
    </p:spTree>
    <p:extLst>
      <p:ext uri="{BB962C8B-B14F-4D97-AF65-F5344CB8AC3E}">
        <p14:creationId xmlns:p14="http://schemas.microsoft.com/office/powerpoint/2010/main" val="3942185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5D1406-B166-4562-97D3-4C449703AD95}"/>
              </a:ext>
            </a:extLst>
          </p:cNvPr>
          <p:cNvPicPr>
            <a:picLocks noChangeAspect="1"/>
          </p:cNvPicPr>
          <p:nvPr/>
        </p:nvPicPr>
        <p:blipFill>
          <a:blip r:embed="rId2"/>
          <a:srcRect/>
          <a:stretch/>
        </p:blipFill>
        <p:spPr>
          <a:xfrm>
            <a:off x="0" y="0"/>
            <a:ext cx="11932453" cy="6837356"/>
          </a:xfrm>
          <a:prstGeom prst="rect">
            <a:avLst/>
          </a:prstGeom>
        </p:spPr>
      </p:pic>
      <p:sp>
        <p:nvSpPr>
          <p:cNvPr id="4" name="TextBox 3">
            <a:extLst>
              <a:ext uri="{FF2B5EF4-FFF2-40B4-BE49-F238E27FC236}">
                <a16:creationId xmlns:a16="http://schemas.microsoft.com/office/drawing/2014/main" id="{6C3648E6-B174-2339-35B9-38C37571440A}"/>
              </a:ext>
            </a:extLst>
          </p:cNvPr>
          <p:cNvSpPr txBox="1"/>
          <p:nvPr/>
        </p:nvSpPr>
        <p:spPr>
          <a:xfrm>
            <a:off x="5052355" y="20644"/>
            <a:ext cx="8846133" cy="430759"/>
          </a:xfrm>
          <a:prstGeom prst="rect">
            <a:avLst/>
          </a:prstGeom>
          <a:noFill/>
        </p:spPr>
        <p:txBody>
          <a:bodyPr wrap="square" lIns="0" tIns="0" rIns="0" bIns="0" rtlCol="0">
            <a:spAutoFit/>
          </a:bodyPr>
          <a:lstStyle/>
          <a:p>
            <a:pPr defTabSz="914126">
              <a:defRPr/>
            </a:pPr>
            <a:r>
              <a:rPr lang="en-US" sz="2799" b="1" cap="all" spc="50" dirty="0">
                <a:solidFill>
                  <a:schemeClr val="bg1"/>
                </a:solidFill>
                <a:latin typeface="Dosis" pitchFamily="2" charset="0"/>
                <a:ea typeface="Open Sans Light" panose="020B0306030504020204" pitchFamily="34" charset="0"/>
                <a:cs typeface="Open Sans Light" panose="020B0306030504020204" pitchFamily="34" charset="0"/>
              </a:rPr>
              <a:t>ONLINE LEERLIJN – </a:t>
            </a:r>
            <a:r>
              <a:rPr lang="en-US" sz="2799" b="1" cap="all" spc="50" dirty="0" err="1">
                <a:solidFill>
                  <a:schemeClr val="bg1"/>
                </a:solidFill>
                <a:latin typeface="Dosis" pitchFamily="2" charset="0"/>
                <a:ea typeface="Open Sans Light" panose="020B0306030504020204" pitchFamily="34" charset="0"/>
                <a:cs typeface="Open Sans Light" panose="020B0306030504020204" pitchFamily="34" charset="0"/>
              </a:rPr>
              <a:t>Digitale</a:t>
            </a:r>
            <a:r>
              <a:rPr lang="en-US" sz="2799" b="1" cap="all" spc="50" dirty="0">
                <a:solidFill>
                  <a:schemeClr val="bg1"/>
                </a:solidFill>
                <a:latin typeface="Dosis" pitchFamily="2" charset="0"/>
                <a:ea typeface="Open Sans Light" panose="020B0306030504020204" pitchFamily="34" charset="0"/>
                <a:cs typeface="Open Sans Light" panose="020B0306030504020204" pitchFamily="34" charset="0"/>
              </a:rPr>
              <a:t> LEEROMGEVING</a:t>
            </a:r>
            <a:endParaRPr lang="nl-NL" sz="2799" b="1" cap="all" spc="50" dirty="0">
              <a:solidFill>
                <a:schemeClr val="bg1"/>
              </a:solidFill>
              <a:latin typeface="Dosis" pitchFamily="2" charset="0"/>
              <a:ea typeface="Open Sans Light" panose="020B0306030504020204" pitchFamily="34" charset="0"/>
              <a:cs typeface="Open Sans Light" panose="020B0306030504020204" pitchFamily="34" charset="0"/>
            </a:endParaRPr>
          </a:p>
        </p:txBody>
      </p:sp>
      <p:pic>
        <p:nvPicPr>
          <p:cNvPr id="2" name="Tijdelijke aanduiding voor afbeelding 8">
            <a:extLst>
              <a:ext uri="{FF2B5EF4-FFF2-40B4-BE49-F238E27FC236}">
                <a16:creationId xmlns:a16="http://schemas.microsoft.com/office/drawing/2014/main" id="{3E9A969D-C703-97C0-774E-A2B2D695B98A}"/>
              </a:ext>
            </a:extLst>
          </p:cNvPr>
          <p:cNvPicPr>
            <a:picLocks noChangeAspect="1"/>
          </p:cNvPicPr>
          <p:nvPr/>
        </p:nvPicPr>
        <p:blipFill rotWithShape="1">
          <a:blip r:embed="rId3"/>
          <a:srcRect l="7829" t="57030" r="68386" b="6216"/>
          <a:stretch/>
        </p:blipFill>
        <p:spPr>
          <a:xfrm>
            <a:off x="0" y="2865919"/>
            <a:ext cx="4062202" cy="3530835"/>
          </a:xfrm>
          <a:prstGeom prst="rect">
            <a:avLst/>
          </a:prstGeom>
          <a:noFill/>
        </p:spPr>
      </p:pic>
    </p:spTree>
    <p:extLst>
      <p:ext uri="{BB962C8B-B14F-4D97-AF65-F5344CB8AC3E}">
        <p14:creationId xmlns:p14="http://schemas.microsoft.com/office/powerpoint/2010/main" val="2386585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11C82B5E-FAAB-4396-B145-E0CAFF5F3F9E}"/>
              </a:ext>
            </a:extLst>
          </p:cNvPr>
          <p:cNvSpPr>
            <a:spLocks noChangeAspect="1" noChangeArrowheads="1"/>
          </p:cNvSpPr>
          <p:nvPr/>
        </p:nvSpPr>
        <p:spPr bwMode="auto">
          <a:xfrm>
            <a:off x="5943640"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defRPr/>
            </a:pPr>
            <a:endParaRPr lang="nl-NL" sz="1799">
              <a:solidFill>
                <a:srgbClr val="000000"/>
              </a:solidFill>
              <a:latin typeface="Calibri" panose="020F0502020204030204"/>
            </a:endParaRPr>
          </a:p>
        </p:txBody>
      </p:sp>
      <p:pic>
        <p:nvPicPr>
          <p:cNvPr id="12" name="Afbeelding 11">
            <a:extLst>
              <a:ext uri="{FF2B5EF4-FFF2-40B4-BE49-F238E27FC236}">
                <a16:creationId xmlns:a16="http://schemas.microsoft.com/office/drawing/2014/main" id="{17FB34C7-BCF7-42BD-A033-57EBAD020D63}"/>
              </a:ext>
            </a:extLst>
          </p:cNvPr>
          <p:cNvPicPr>
            <a:picLocks noChangeAspect="1"/>
          </p:cNvPicPr>
          <p:nvPr/>
        </p:nvPicPr>
        <p:blipFill rotWithShape="1">
          <a:blip r:embed="rId3"/>
          <a:srcRect t="35176" b="7873"/>
          <a:stretch/>
        </p:blipFill>
        <p:spPr>
          <a:xfrm>
            <a:off x="5697125" y="1072309"/>
            <a:ext cx="5710695" cy="5784799"/>
          </a:xfrm>
          <a:prstGeom prst="rect">
            <a:avLst/>
          </a:prstGeom>
        </p:spPr>
      </p:pic>
      <p:sp>
        <p:nvSpPr>
          <p:cNvPr id="13" name="Tijdelijke aanduiding voor tekst 3">
            <a:extLst>
              <a:ext uri="{FF2B5EF4-FFF2-40B4-BE49-F238E27FC236}">
                <a16:creationId xmlns:a16="http://schemas.microsoft.com/office/drawing/2014/main" id="{37DBBF20-836A-4D12-820C-3F37250949A3}"/>
              </a:ext>
            </a:extLst>
          </p:cNvPr>
          <p:cNvSpPr txBox="1">
            <a:spLocks/>
          </p:cNvSpPr>
          <p:nvPr/>
        </p:nvSpPr>
        <p:spPr>
          <a:xfrm>
            <a:off x="5587054" y="164281"/>
            <a:ext cx="6368070" cy="1188786"/>
          </a:xfrm>
          <a:prstGeom prst="rect">
            <a:avLst/>
          </a:prstGeom>
        </p:spPr>
        <p:txBody>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lang="nl-NL" sz="1200" b="0" i="0" u="none" strike="noStrike" kern="1200" cap="all" spc="50" baseline="0" smtClean="0">
                <a:solidFill>
                  <a:srgbClr val="E4037F"/>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0" indent="0" algn="l" defTabSz="914400"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l" defTabSz="914400"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defTabSz="914126">
              <a:defRPr/>
            </a:pPr>
            <a:r>
              <a:rPr lang="nl-NL" sz="2399" b="1" dirty="0">
                <a:solidFill>
                  <a:srgbClr val="642882"/>
                </a:solidFill>
                <a:latin typeface="Dosis" pitchFamily="2" charset="0"/>
              </a:rPr>
              <a:t>Gastdocenten uit het bedrijfsleven </a:t>
            </a:r>
          </a:p>
          <a:p>
            <a:pPr algn="l" defTabSz="914126">
              <a:defRPr/>
            </a:pPr>
            <a:r>
              <a:rPr lang="nl-NL" sz="2399" b="1" dirty="0">
                <a:solidFill>
                  <a:srgbClr val="642882"/>
                </a:solidFill>
                <a:latin typeface="Dosis" pitchFamily="2" charset="0"/>
              </a:rPr>
              <a:t>8 weken lang – 2 uur per week in de klas</a:t>
            </a: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endParaRPr lang="nl-NL" sz="2399" b="1" dirty="0">
              <a:solidFill>
                <a:srgbClr val="642882"/>
              </a:solidFill>
              <a:latin typeface="Dosis" pitchFamily="2" charset="0"/>
            </a:endParaRPr>
          </a:p>
          <a:p>
            <a:pPr algn="l" defTabSz="914126">
              <a:defRPr/>
            </a:pPr>
            <a:r>
              <a:rPr lang="nl-NL" sz="2399" b="1" dirty="0">
                <a:solidFill>
                  <a:srgbClr val="642882"/>
                </a:solidFill>
                <a:latin typeface="Dosis" pitchFamily="2" charset="0"/>
              </a:rPr>
              <a:t>                             </a:t>
            </a:r>
          </a:p>
        </p:txBody>
      </p:sp>
      <p:pic>
        <p:nvPicPr>
          <p:cNvPr id="2" name="Tijdelijke aanduiding voor afbeelding 8">
            <a:extLst>
              <a:ext uri="{FF2B5EF4-FFF2-40B4-BE49-F238E27FC236}">
                <a16:creationId xmlns:a16="http://schemas.microsoft.com/office/drawing/2014/main" id="{F002160D-8737-1628-6DAA-9D6C2BD5674D}"/>
              </a:ext>
            </a:extLst>
          </p:cNvPr>
          <p:cNvPicPr>
            <a:picLocks noChangeAspect="1"/>
          </p:cNvPicPr>
          <p:nvPr/>
        </p:nvPicPr>
        <p:blipFill rotWithShape="1">
          <a:blip r:embed="rId4"/>
          <a:srcRect l="35343" t="57030" r="43555" b="14306"/>
          <a:stretch/>
        </p:blipFill>
        <p:spPr>
          <a:xfrm>
            <a:off x="236876" y="271027"/>
            <a:ext cx="2832327" cy="2164080"/>
          </a:xfrm>
          <a:prstGeom prst="rect">
            <a:avLst/>
          </a:prstGeom>
          <a:noFill/>
        </p:spPr>
      </p:pic>
      <p:pic>
        <p:nvPicPr>
          <p:cNvPr id="7" name="Afbeelding 6">
            <a:extLst>
              <a:ext uri="{FF2B5EF4-FFF2-40B4-BE49-F238E27FC236}">
                <a16:creationId xmlns:a16="http://schemas.microsoft.com/office/drawing/2014/main" id="{783B3301-1800-D82B-675D-D68317E589D9}"/>
              </a:ext>
            </a:extLst>
          </p:cNvPr>
          <p:cNvPicPr>
            <a:picLocks noChangeAspect="1"/>
          </p:cNvPicPr>
          <p:nvPr/>
        </p:nvPicPr>
        <p:blipFill rotWithShape="1">
          <a:blip r:embed="rId5">
            <a:extLst>
              <a:ext uri="{28A0092B-C50C-407E-A947-70E740481C1C}">
                <a14:useLocalDpi xmlns:a14="http://schemas.microsoft.com/office/drawing/2010/main" val="0"/>
              </a:ext>
            </a:extLst>
          </a:blip>
          <a:srcRect r="5464"/>
          <a:stretch/>
        </p:blipFill>
        <p:spPr>
          <a:xfrm>
            <a:off x="241997" y="2514600"/>
            <a:ext cx="5345057" cy="4240496"/>
          </a:xfrm>
          <a:prstGeom prst="rect">
            <a:avLst/>
          </a:prstGeom>
        </p:spPr>
      </p:pic>
      <p:pic>
        <p:nvPicPr>
          <p:cNvPr id="4" name="Afbeelding 3">
            <a:extLst>
              <a:ext uri="{FF2B5EF4-FFF2-40B4-BE49-F238E27FC236}">
                <a16:creationId xmlns:a16="http://schemas.microsoft.com/office/drawing/2014/main" id="{3178AE13-973F-45F8-896F-CA53124EA929}"/>
              </a:ext>
            </a:extLst>
          </p:cNvPr>
          <p:cNvPicPr>
            <a:picLocks noChangeAspect="1"/>
          </p:cNvPicPr>
          <p:nvPr/>
        </p:nvPicPr>
        <p:blipFill rotWithShape="1">
          <a:blip r:embed="rId6"/>
          <a:srcRect t="9930" b="19305"/>
          <a:stretch/>
        </p:blipFill>
        <p:spPr>
          <a:xfrm>
            <a:off x="7624746" y="6204696"/>
            <a:ext cx="1857921" cy="545588"/>
          </a:xfrm>
          <a:prstGeom prst="rect">
            <a:avLst/>
          </a:prstGeom>
        </p:spPr>
      </p:pic>
    </p:spTree>
    <p:extLst>
      <p:ext uri="{BB962C8B-B14F-4D97-AF65-F5344CB8AC3E}">
        <p14:creationId xmlns:p14="http://schemas.microsoft.com/office/powerpoint/2010/main" val="3499010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0C9E8-E85D-4DD1-26CF-7AA7532D317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9199559B-57BC-9D1E-146F-51D381486A66}"/>
              </a:ext>
            </a:extLst>
          </p:cNvPr>
          <p:cNvSpPr>
            <a:spLocks noGrp="1"/>
          </p:cNvSpPr>
          <p:nvPr>
            <p:ph type="subTitle" idx="1"/>
          </p:nvPr>
        </p:nvSpPr>
        <p:spPr/>
        <p:txBody>
          <a:bodyPr>
            <a:normAutofit/>
          </a:bodyPr>
          <a:lstStyle/>
          <a:p>
            <a:r>
              <a:rPr lang="nl-NL" sz="4000" dirty="0"/>
              <a:t>EINDE</a:t>
            </a:r>
          </a:p>
          <a:p>
            <a:endParaRPr lang="nl-NL" sz="4000" dirty="0"/>
          </a:p>
          <a:p>
            <a:r>
              <a:rPr lang="nl-NL" sz="4000" dirty="0"/>
              <a:t>Mogelijkheid tot inschrijving Speeddaten bij de uitgang</a:t>
            </a:r>
          </a:p>
        </p:txBody>
      </p:sp>
    </p:spTree>
    <p:extLst>
      <p:ext uri="{BB962C8B-B14F-4D97-AF65-F5344CB8AC3E}">
        <p14:creationId xmlns:p14="http://schemas.microsoft.com/office/powerpoint/2010/main" val="1033280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0" y="437322"/>
            <a:ext cx="7257222" cy="1253366"/>
          </a:xfrm>
        </p:spPr>
        <p:txBody>
          <a:bodyPr>
            <a:normAutofit fontScale="90000"/>
          </a:bodyPr>
          <a:lstStyle/>
          <a:p>
            <a:r>
              <a:rPr lang="nl-NL" b="1" dirty="0"/>
              <a:t> Wie ben ik, wat kan ik, wat wil ik?</a:t>
            </a:r>
          </a:p>
        </p:txBody>
      </p:sp>
      <p:sp>
        <p:nvSpPr>
          <p:cNvPr id="3" name="Tijdelijke aanduiding voor inhoud 2"/>
          <p:cNvSpPr>
            <a:spLocks noGrp="1"/>
          </p:cNvSpPr>
          <p:nvPr>
            <p:ph idx="1"/>
          </p:nvPr>
        </p:nvSpPr>
        <p:spPr>
          <a:xfrm>
            <a:off x="1242391" y="1988840"/>
            <a:ext cx="8737577" cy="4343400"/>
          </a:xfrm>
        </p:spPr>
        <p:txBody>
          <a:bodyPr/>
          <a:lstStyle/>
          <a:p>
            <a:pPr algn="l"/>
            <a:endParaRPr lang="nl-NL" dirty="0">
              <a:cs typeface="Times New Roman" pitchFamily="18" charset="0"/>
            </a:endParaRPr>
          </a:p>
          <a:p>
            <a:pPr algn="l">
              <a:buFont typeface="Arial" panose="020B0604020202020204" pitchFamily="34" charset="0"/>
              <a:buChar char="•"/>
            </a:pPr>
            <a:r>
              <a:rPr lang="nl-NL" b="0" i="0" dirty="0">
                <a:solidFill>
                  <a:srgbClr val="676767"/>
                </a:solidFill>
                <a:effectLst/>
                <a:latin typeface="Arial" panose="020B0604020202020204" pitchFamily="34" charset="0"/>
                <a:cs typeface="Times New Roman" pitchFamily="18" charset="0"/>
              </a:rPr>
              <a:t> </a:t>
            </a:r>
            <a:r>
              <a:rPr lang="nl-NL" b="0" i="0" dirty="0">
                <a:solidFill>
                  <a:srgbClr val="676767"/>
                </a:solidFill>
                <a:effectLst/>
                <a:latin typeface="Arial" panose="020B0604020202020204" pitchFamily="34" charset="0"/>
                <a:cs typeface="Arial" panose="020B0604020202020204" pitchFamily="34" charset="0"/>
              </a:rPr>
              <a:t>Wat vind ik leuk, wat zijn mijn interesses? (Wat doe je bijvoorbeeld in je vrije tijd?)</a:t>
            </a:r>
          </a:p>
          <a:p>
            <a:pPr algn="l">
              <a:buFont typeface="Arial" panose="020B0604020202020204" pitchFamily="34" charset="0"/>
              <a:buChar char="•"/>
            </a:pPr>
            <a:r>
              <a:rPr lang="nl-NL" b="0" i="0" dirty="0">
                <a:solidFill>
                  <a:srgbClr val="676767"/>
                </a:solidFill>
                <a:effectLst/>
                <a:latin typeface="Arial" panose="020B0604020202020204" pitchFamily="34" charset="0"/>
                <a:cs typeface="Arial" panose="020B0604020202020204" pitchFamily="34" charset="0"/>
              </a:rPr>
              <a:t> Wat zijn mijn talenten? (Wat heb je bijvoorbeeld gedaan waar je trots op bent?)</a:t>
            </a:r>
          </a:p>
          <a:p>
            <a:pPr algn="l">
              <a:buFont typeface="Arial" panose="020B0604020202020204" pitchFamily="34" charset="0"/>
              <a:buChar char="•"/>
            </a:pPr>
            <a:r>
              <a:rPr lang="nl-NL" b="0" i="0" dirty="0">
                <a:solidFill>
                  <a:srgbClr val="676767"/>
                </a:solidFill>
                <a:effectLst/>
                <a:latin typeface="Arial" panose="020B0604020202020204" pitchFamily="34" charset="0"/>
                <a:cs typeface="Arial" panose="020B0604020202020204" pitchFamily="34" charset="0"/>
              </a:rPr>
              <a:t> Wat voor type ben ik? (Welke kenmerken heb je: behulpzaam, praktisch, stressbestendig…)</a:t>
            </a:r>
          </a:p>
          <a:p>
            <a:pPr algn="l">
              <a:buFont typeface="Arial" panose="020B0604020202020204" pitchFamily="34" charset="0"/>
              <a:buChar char="•"/>
            </a:pPr>
            <a:r>
              <a:rPr lang="nl-NL" b="0" i="0" dirty="0">
                <a:solidFill>
                  <a:srgbClr val="676767"/>
                </a:solidFill>
                <a:effectLst/>
                <a:latin typeface="Arial" panose="020B0604020202020204" pitchFamily="34" charset="0"/>
                <a:cs typeface="Arial" panose="020B0604020202020204" pitchFamily="34" charset="0"/>
              </a:rPr>
              <a:t> Wat voor vakken vind ik interessant?</a:t>
            </a:r>
          </a:p>
          <a:p>
            <a:endParaRPr lang="nl-NL" dirty="0">
              <a:cs typeface="Times New Roman" pitchFamily="18" charset="0"/>
            </a:endParaRPr>
          </a:p>
        </p:txBody>
      </p:sp>
    </p:spTree>
    <p:extLst>
      <p:ext uri="{BB962C8B-B14F-4D97-AF65-F5344CB8AC3E}">
        <p14:creationId xmlns:p14="http://schemas.microsoft.com/office/powerpoint/2010/main" val="426804591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0" y="437322"/>
            <a:ext cx="7257222" cy="1253366"/>
          </a:xfrm>
        </p:spPr>
        <p:txBody>
          <a:bodyPr>
            <a:normAutofit/>
          </a:bodyPr>
          <a:lstStyle/>
          <a:p>
            <a:r>
              <a:rPr lang="nl-NL" b="1" dirty="0"/>
              <a:t> Goed om vooraf te weten…</a:t>
            </a:r>
          </a:p>
        </p:txBody>
      </p:sp>
      <p:sp>
        <p:nvSpPr>
          <p:cNvPr id="3" name="Tijdelijke aanduiding voor inhoud 2"/>
          <p:cNvSpPr>
            <a:spLocks noGrp="1"/>
          </p:cNvSpPr>
          <p:nvPr>
            <p:ph idx="1"/>
          </p:nvPr>
        </p:nvSpPr>
        <p:spPr>
          <a:xfrm>
            <a:off x="1242391" y="1988840"/>
            <a:ext cx="8737577" cy="4343400"/>
          </a:xfrm>
        </p:spPr>
        <p:txBody>
          <a:bodyPr>
            <a:normAutofit lnSpcReduction="10000"/>
          </a:bodyPr>
          <a:lstStyle/>
          <a:p>
            <a:r>
              <a:rPr lang="nl-NL" dirty="0">
                <a:cs typeface="Times New Roman" pitchFamily="18" charset="0"/>
              </a:rPr>
              <a:t>      </a:t>
            </a:r>
            <a:r>
              <a:rPr lang="nl-NL" b="1" dirty="0">
                <a:cs typeface="Times New Roman" pitchFamily="18" charset="0"/>
              </a:rPr>
              <a:t>In de bovenbouw</a:t>
            </a:r>
          </a:p>
          <a:p>
            <a:pPr marL="457200" indent="-457200">
              <a:buFontTx/>
              <a:buChar char="-"/>
            </a:pPr>
            <a:r>
              <a:rPr lang="nl-NL" dirty="0">
                <a:cs typeface="Times New Roman" pitchFamily="18" charset="0"/>
              </a:rPr>
              <a:t>Geen klassen, maar klassen én clusters.</a:t>
            </a:r>
          </a:p>
          <a:p>
            <a:pPr marL="457200" indent="-457200">
              <a:buFontTx/>
              <a:buChar char="-"/>
            </a:pPr>
            <a:r>
              <a:rPr lang="nl-NL" dirty="0">
                <a:cs typeface="Times New Roman" pitchFamily="18" charset="0"/>
              </a:rPr>
              <a:t>De computer maakt het rooster.</a:t>
            </a:r>
          </a:p>
          <a:p>
            <a:pPr marL="457200" indent="-457200">
              <a:buFontTx/>
              <a:buChar char="-"/>
            </a:pPr>
            <a:r>
              <a:rPr lang="nl-NL" dirty="0">
                <a:cs typeface="Times New Roman" pitchFamily="18" charset="0"/>
              </a:rPr>
              <a:t>De leerling wordt helemaal opnieuw ingeroosterd.</a:t>
            </a:r>
          </a:p>
          <a:p>
            <a:pPr marL="457200" indent="-457200">
              <a:buFontTx/>
              <a:buChar char="-"/>
            </a:pPr>
            <a:r>
              <a:rPr lang="nl-NL" dirty="0">
                <a:cs typeface="Times New Roman" pitchFamily="18" charset="0"/>
              </a:rPr>
              <a:t>Leerlingen kunnen in verschillende klassen zitten met hetzelfde profiel.</a:t>
            </a:r>
          </a:p>
          <a:p>
            <a:pPr marL="457200" indent="-457200">
              <a:buFontTx/>
              <a:buChar char="-"/>
            </a:pPr>
            <a:r>
              <a:rPr lang="nl-NL" dirty="0">
                <a:cs typeface="Times New Roman" pitchFamily="18" charset="0"/>
              </a:rPr>
              <a:t>Wisselen van klas kan in principe niet.</a:t>
            </a:r>
          </a:p>
          <a:p>
            <a:pPr marL="457200" indent="-457200">
              <a:buFontTx/>
              <a:buChar char="-"/>
            </a:pPr>
            <a:r>
              <a:rPr lang="nl-NL" dirty="0">
                <a:cs typeface="Times New Roman" pitchFamily="18" charset="0"/>
              </a:rPr>
              <a:t>Vakken waar je aan begint maak je af.</a:t>
            </a:r>
          </a:p>
          <a:p>
            <a:pPr marL="457200" indent="-457200">
              <a:buFontTx/>
              <a:buChar char="-"/>
            </a:pPr>
            <a:r>
              <a:rPr lang="nl-NL" dirty="0">
                <a:cs typeface="Times New Roman" pitchFamily="18" charset="0"/>
              </a:rPr>
              <a:t>Nieuw vak: informatica</a:t>
            </a:r>
          </a:p>
        </p:txBody>
      </p:sp>
    </p:spTree>
    <p:extLst>
      <p:ext uri="{BB962C8B-B14F-4D97-AF65-F5344CB8AC3E}">
        <p14:creationId xmlns:p14="http://schemas.microsoft.com/office/powerpoint/2010/main" val="10346907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4000" b="1" dirty="0"/>
              <a:t>Profielen Bovenbouw</a:t>
            </a:r>
          </a:p>
        </p:txBody>
      </p:sp>
      <p:sp>
        <p:nvSpPr>
          <p:cNvPr id="3" name="Tijdelijke aanduiding voor inhoud 2"/>
          <p:cNvSpPr>
            <a:spLocks noGrp="1"/>
          </p:cNvSpPr>
          <p:nvPr>
            <p:ph idx="1"/>
          </p:nvPr>
        </p:nvSpPr>
        <p:spPr>
          <a:xfrm>
            <a:off x="2207568" y="1988840"/>
            <a:ext cx="7772400" cy="4343400"/>
          </a:xfrm>
        </p:spPr>
        <p:txBody>
          <a:bodyPr/>
          <a:lstStyle/>
          <a:p>
            <a:endParaRPr lang="nl-NL" dirty="0">
              <a:cs typeface="Times New Roman" pitchFamily="18" charset="0"/>
            </a:endParaRPr>
          </a:p>
          <a:p>
            <a:endParaRPr lang="nl-NL" dirty="0">
              <a:cs typeface="Times New Roman" pitchFamily="18" charset="0"/>
            </a:endParaRPr>
          </a:p>
          <a:p>
            <a:r>
              <a:rPr lang="nl-NL" dirty="0">
                <a:cs typeface="Times New Roman" pitchFamily="18" charset="0"/>
              </a:rPr>
              <a:t>Natuur &amp; Techniek (N&amp;T)</a:t>
            </a:r>
          </a:p>
          <a:p>
            <a:r>
              <a:rPr lang="nl-NL" dirty="0">
                <a:cs typeface="Times New Roman" pitchFamily="18" charset="0"/>
              </a:rPr>
              <a:t>Natuur &amp; Gezondheid (N&amp;G)</a:t>
            </a:r>
          </a:p>
          <a:p>
            <a:r>
              <a:rPr lang="nl-NL" dirty="0">
                <a:cs typeface="Times New Roman" pitchFamily="18" charset="0"/>
              </a:rPr>
              <a:t>Economie &amp; Maatschappij (E&amp;M)</a:t>
            </a:r>
          </a:p>
          <a:p>
            <a:r>
              <a:rPr lang="nl-NL" dirty="0">
                <a:cs typeface="Times New Roman" pitchFamily="18" charset="0"/>
              </a:rPr>
              <a:t>Cultuur &amp; Maatschappij (C&amp;M)</a:t>
            </a:r>
            <a:endParaRPr lang="nl-NL" dirty="0"/>
          </a:p>
        </p:txBody>
      </p:sp>
    </p:spTree>
    <p:extLst>
      <p:ext uri="{BB962C8B-B14F-4D97-AF65-F5344CB8AC3E}">
        <p14:creationId xmlns:p14="http://schemas.microsoft.com/office/powerpoint/2010/main" val="35182587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algn="ctr"/>
            <a:r>
              <a:rPr lang="en-US" sz="4000" b="1" dirty="0" err="1"/>
              <a:t>Capaciteiten</a:t>
            </a:r>
            <a:r>
              <a:rPr lang="en-US" sz="4000" b="1" dirty="0"/>
              <a:t> en </a:t>
            </a:r>
            <a:r>
              <a:rPr lang="en-US" sz="4000" b="1" dirty="0" err="1"/>
              <a:t>belangstelling</a:t>
            </a:r>
            <a:endParaRPr lang="en-US" sz="4000" b="1" dirty="0"/>
          </a:p>
        </p:txBody>
      </p:sp>
      <p:sp>
        <p:nvSpPr>
          <p:cNvPr id="12291" name="Rectangle 3"/>
          <p:cNvSpPr>
            <a:spLocks noGrp="1" noChangeArrowheads="1"/>
          </p:cNvSpPr>
          <p:nvPr>
            <p:ph idx="1"/>
          </p:nvPr>
        </p:nvSpPr>
        <p:spPr>
          <a:xfrm>
            <a:off x="755374" y="1828800"/>
            <a:ext cx="10694504" cy="4797287"/>
          </a:xfrm>
        </p:spPr>
        <p:txBody>
          <a:bodyPr>
            <a:normAutofit fontScale="77500" lnSpcReduction="20000"/>
          </a:bodyPr>
          <a:lstStyle/>
          <a:p>
            <a:pPr>
              <a:buFontTx/>
              <a:buNone/>
            </a:pPr>
            <a:r>
              <a:rPr lang="en-US" sz="2600" b="1" dirty="0">
                <a:solidFill>
                  <a:srgbClr val="FF6600"/>
                </a:solidFill>
                <a:latin typeface="Calibri" panose="020F0502020204030204" pitchFamily="34" charset="0"/>
                <a:cs typeface="Calibri" panose="020F0502020204030204" pitchFamily="34" charset="0"/>
              </a:rPr>
              <a:t>N&amp;T</a:t>
            </a:r>
            <a:r>
              <a:rPr lang="en-US" sz="2600" dirty="0">
                <a:latin typeface="Calibri" panose="020F0502020204030204" pitchFamily="34" charset="0"/>
                <a:cs typeface="Calibri" panose="020F0502020204030204" pitchFamily="34" charset="0"/>
              </a:rPr>
              <a:t>:	Interesse in </a:t>
            </a:r>
            <a:r>
              <a:rPr lang="en-US" sz="2600" dirty="0" err="1">
                <a:latin typeface="Calibri" panose="020F0502020204030204" pitchFamily="34" charset="0"/>
                <a:cs typeface="Calibri" panose="020F0502020204030204" pitchFamily="34" charset="0"/>
              </a:rPr>
              <a:t>wetenschap</a:t>
            </a: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techniek</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goed</a:t>
            </a:r>
            <a:r>
              <a:rPr lang="en-US" sz="2600" dirty="0">
                <a:latin typeface="Calibri" panose="020F0502020204030204" pitchFamily="34" charset="0"/>
                <a:cs typeface="Calibri" panose="020F0502020204030204" pitchFamily="34" charset="0"/>
              </a:rPr>
              <a:t> in </a:t>
            </a:r>
            <a:r>
              <a:rPr lang="en-US" sz="2600" dirty="0" err="1">
                <a:latin typeface="Calibri" panose="020F0502020204030204" pitchFamily="34" charset="0"/>
                <a:cs typeface="Calibri" panose="020F0502020204030204" pitchFamily="34" charset="0"/>
              </a:rPr>
              <a:t>exacte</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vakken</a:t>
            </a:r>
            <a:r>
              <a:rPr lang="en-US" sz="2600" dirty="0">
                <a:latin typeface="Calibri" panose="020F0502020204030204" pitchFamily="34" charset="0"/>
                <a:cs typeface="Calibri" panose="020F0502020204030204" pitchFamily="34" charset="0"/>
              </a:rPr>
              <a:t>  (WB/NA/SK).   </a:t>
            </a:r>
          </a:p>
          <a:p>
            <a:pPr>
              <a:buFontTx/>
              <a:buNone/>
            </a:pPr>
            <a:r>
              <a:rPr lang="en-US" sz="2600" dirty="0">
                <a:latin typeface="Calibri" panose="020F0502020204030204" pitchFamily="34" charset="0"/>
                <a:cs typeface="Calibri" panose="020F0502020204030204" pitchFamily="34" charset="0"/>
              </a:rPr>
              <a:t>	- </a:t>
            </a:r>
            <a:r>
              <a:rPr lang="en-US" sz="2600" dirty="0" err="1">
                <a:latin typeface="Calibri" panose="020F0502020204030204" pitchFamily="34" charset="0"/>
                <a:cs typeface="Calibri" panose="020F0502020204030204" pitchFamily="34" charset="0"/>
              </a:rPr>
              <a:t>Harde</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technische</a:t>
            </a:r>
            <a:r>
              <a:rPr lang="en-US" sz="2600" dirty="0">
                <a:latin typeface="Calibri" panose="020F0502020204030204" pitchFamily="34" charset="0"/>
                <a:cs typeface="Calibri" panose="020F0502020204030204" pitchFamily="34" charset="0"/>
              </a:rPr>
              <a:t> studies, </a:t>
            </a:r>
            <a:r>
              <a:rPr lang="en-US" sz="2600" dirty="0" err="1">
                <a:latin typeface="Calibri" panose="020F0502020204030204" pitchFamily="34" charset="0"/>
                <a:cs typeface="Calibri" panose="020F0502020204030204" pitchFamily="34" charset="0"/>
              </a:rPr>
              <a:t>natuurstudies</a:t>
            </a:r>
            <a:endParaRPr lang="en-US" sz="2600" dirty="0">
              <a:latin typeface="Calibri" panose="020F0502020204030204" pitchFamily="34" charset="0"/>
              <a:cs typeface="Calibri" panose="020F0502020204030204" pitchFamily="34" charset="0"/>
            </a:endParaRPr>
          </a:p>
          <a:p>
            <a:pPr>
              <a:buFontTx/>
              <a:buNone/>
            </a:pPr>
            <a:endParaRPr lang="en-US" sz="2600" dirty="0">
              <a:latin typeface="Calibri" panose="020F0502020204030204" pitchFamily="34" charset="0"/>
              <a:cs typeface="Calibri" panose="020F0502020204030204" pitchFamily="34" charset="0"/>
            </a:endParaRPr>
          </a:p>
          <a:p>
            <a:pPr>
              <a:buFontTx/>
              <a:buNone/>
            </a:pPr>
            <a:r>
              <a:rPr lang="en-US" sz="2600" b="1" dirty="0">
                <a:solidFill>
                  <a:srgbClr val="FF6600"/>
                </a:solidFill>
                <a:latin typeface="Calibri" panose="020F0502020204030204" pitchFamily="34" charset="0"/>
                <a:cs typeface="Calibri" panose="020F0502020204030204" pitchFamily="34" charset="0"/>
              </a:rPr>
              <a:t>N&amp;G</a:t>
            </a:r>
            <a:r>
              <a:rPr lang="en-US" sz="2600" dirty="0">
                <a:latin typeface="Calibri" panose="020F0502020204030204" pitchFamily="34" charset="0"/>
                <a:cs typeface="Calibri" panose="020F0502020204030204" pitchFamily="34" charset="0"/>
              </a:rPr>
              <a:t>:	Interesse in </a:t>
            </a:r>
            <a:r>
              <a:rPr lang="en-US" sz="2600" dirty="0" err="1">
                <a:latin typeface="Calibri" panose="020F0502020204030204" pitchFamily="34" charset="0"/>
                <a:cs typeface="Calibri" panose="020F0502020204030204" pitchFamily="34" charset="0"/>
              </a:rPr>
              <a:t>natuur</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gezondheid</a:t>
            </a:r>
            <a:r>
              <a:rPr lang="en-US" sz="2600" dirty="0">
                <a:latin typeface="Calibri" panose="020F0502020204030204" pitchFamily="34" charset="0"/>
                <a:cs typeface="Calibri" panose="020F0502020204030204" pitchFamily="34" charset="0"/>
              </a:rPr>
              <a:t> en </a:t>
            </a:r>
            <a:r>
              <a:rPr lang="en-US" sz="2600" dirty="0" err="1">
                <a:latin typeface="Calibri" panose="020F0502020204030204" pitchFamily="34" charset="0"/>
                <a:cs typeface="Calibri" panose="020F0502020204030204" pitchFamily="34" charset="0"/>
              </a:rPr>
              <a:t>wetenschap</a:t>
            </a:r>
            <a:r>
              <a:rPr lang="en-US" sz="2600" dirty="0">
                <a:latin typeface="Calibri" panose="020F0502020204030204" pitchFamily="34" charset="0"/>
                <a:cs typeface="Calibri" panose="020F0502020204030204" pitchFamily="34" charset="0"/>
              </a:rPr>
              <a:t> (BI+SK), mate van </a:t>
            </a:r>
            <a:r>
              <a:rPr lang="en-US" sz="2600" dirty="0" err="1">
                <a:latin typeface="Calibri" panose="020F0502020204030204" pitchFamily="34" charset="0"/>
                <a:cs typeface="Calibri" panose="020F0502020204030204" pitchFamily="34" charset="0"/>
              </a:rPr>
              <a:t>exactheid</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afhankelijk</a:t>
            </a:r>
            <a:endParaRPr lang="en-US" sz="2600" dirty="0">
              <a:latin typeface="Calibri" panose="020F0502020204030204" pitchFamily="34" charset="0"/>
              <a:cs typeface="Calibri" panose="020F0502020204030204" pitchFamily="34" charset="0"/>
            </a:endParaRPr>
          </a:p>
          <a:p>
            <a:pPr>
              <a:buFontTx/>
              <a:buNone/>
            </a:pPr>
            <a:r>
              <a:rPr lang="en-US" sz="2600" dirty="0">
                <a:latin typeface="Calibri" panose="020F0502020204030204" pitchFamily="34" charset="0"/>
                <a:cs typeface="Calibri" panose="020F0502020204030204" pitchFamily="34" charset="0"/>
              </a:rPr>
              <a:t> 	van </a:t>
            </a:r>
            <a:r>
              <a:rPr lang="en-US" sz="2600" dirty="0" err="1">
                <a:latin typeface="Calibri" panose="020F0502020204030204" pitchFamily="34" charset="0"/>
                <a:cs typeface="Calibri" panose="020F0502020204030204" pitchFamily="34" charset="0"/>
              </a:rPr>
              <a:t>keuze</a:t>
            </a:r>
            <a:r>
              <a:rPr lang="en-US" sz="2600" dirty="0">
                <a:latin typeface="Calibri" panose="020F0502020204030204" pitchFamily="34" charset="0"/>
                <a:cs typeface="Calibri" panose="020F0502020204030204" pitchFamily="34" charset="0"/>
              </a:rPr>
              <a:t> NA/AK en WA/WB. </a:t>
            </a:r>
          </a:p>
          <a:p>
            <a:pPr>
              <a:buFontTx/>
              <a:buNone/>
            </a:pPr>
            <a:r>
              <a:rPr lang="en-US" sz="2600" dirty="0">
                <a:latin typeface="Calibri" panose="020F0502020204030204" pitchFamily="34" charset="0"/>
                <a:cs typeface="Calibri" panose="020F0502020204030204" pitchFamily="34" charset="0"/>
              </a:rPr>
              <a:t>	- </a:t>
            </a:r>
            <a:r>
              <a:rPr lang="en-US" sz="2600" dirty="0" err="1">
                <a:latin typeface="Calibri" panose="020F0502020204030204" pitchFamily="34" charset="0"/>
                <a:cs typeface="Calibri" panose="020F0502020204030204" pitchFamily="34" charset="0"/>
              </a:rPr>
              <a:t>Medische</a:t>
            </a:r>
            <a:r>
              <a:rPr lang="en-US" sz="2600" dirty="0">
                <a:latin typeface="Calibri" panose="020F0502020204030204" pitchFamily="34" charset="0"/>
                <a:cs typeface="Calibri" panose="020F0502020204030204" pitchFamily="34" charset="0"/>
              </a:rPr>
              <a:t> studies, </a:t>
            </a:r>
            <a:r>
              <a:rPr lang="en-US" sz="2600" dirty="0" err="1">
                <a:latin typeface="Calibri" panose="020F0502020204030204" pitchFamily="34" charset="0"/>
                <a:cs typeface="Calibri" panose="020F0502020204030204" pitchFamily="34" charset="0"/>
              </a:rPr>
              <a:t>gezondheidsstudies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natuurstudies</a:t>
            </a:r>
            <a:endParaRPr lang="en-US" sz="2600" dirty="0">
              <a:latin typeface="Calibri" panose="020F0502020204030204" pitchFamily="34" charset="0"/>
              <a:cs typeface="Calibri" panose="020F0502020204030204" pitchFamily="34" charset="0"/>
            </a:endParaRPr>
          </a:p>
          <a:p>
            <a:pPr>
              <a:buFontTx/>
              <a:buNone/>
            </a:pPr>
            <a:endParaRPr lang="en-US" sz="2600" dirty="0">
              <a:latin typeface="Calibri" panose="020F0502020204030204" pitchFamily="34" charset="0"/>
              <a:cs typeface="Calibri" panose="020F0502020204030204" pitchFamily="34" charset="0"/>
            </a:endParaRPr>
          </a:p>
          <a:p>
            <a:pPr>
              <a:buFontTx/>
              <a:buNone/>
            </a:pPr>
            <a:r>
              <a:rPr lang="en-US" sz="2600" b="1" dirty="0">
                <a:solidFill>
                  <a:srgbClr val="FF6600"/>
                </a:solidFill>
                <a:latin typeface="Calibri" panose="020F0502020204030204" pitchFamily="34" charset="0"/>
                <a:cs typeface="Calibri" panose="020F0502020204030204" pitchFamily="34" charset="0"/>
              </a:rPr>
              <a:t>E&amp;M</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Economische</a:t>
            </a:r>
            <a:r>
              <a:rPr lang="en-US" sz="2600" dirty="0">
                <a:latin typeface="Calibri" panose="020F0502020204030204" pitchFamily="34" charset="0"/>
                <a:cs typeface="Calibri" panose="020F0502020204030204" pitchFamily="34" charset="0"/>
              </a:rPr>
              <a:t> &amp; </a:t>
            </a:r>
            <a:r>
              <a:rPr lang="en-US" sz="2600" dirty="0" err="1">
                <a:latin typeface="Calibri" panose="020F0502020204030204" pitchFamily="34" charset="0"/>
                <a:cs typeface="Calibri" panose="020F0502020204030204" pitchFamily="34" charset="0"/>
              </a:rPr>
              <a:t>maatschappelijke</a:t>
            </a:r>
            <a:r>
              <a:rPr lang="en-US" sz="2600" dirty="0">
                <a:latin typeface="Calibri" panose="020F0502020204030204" pitchFamily="34" charset="0"/>
                <a:cs typeface="Calibri" panose="020F0502020204030204" pitchFamily="34" charset="0"/>
              </a:rPr>
              <a:t> interesse, </a:t>
            </a:r>
            <a:r>
              <a:rPr lang="en-US" sz="2600" dirty="0" err="1">
                <a:latin typeface="Calibri" panose="020F0502020204030204" pitchFamily="34" charset="0"/>
                <a:cs typeface="Calibri" panose="020F0502020204030204" pitchFamily="34" charset="0"/>
              </a:rPr>
              <a:t>voldoende</a:t>
            </a:r>
            <a:r>
              <a:rPr lang="en-US" sz="2600" dirty="0">
                <a:latin typeface="Calibri" panose="020F0502020204030204" pitchFamily="34" charset="0"/>
                <a:cs typeface="Calibri" panose="020F0502020204030204" pitchFamily="34" charset="0"/>
              </a:rPr>
              <a:t> WI A </a:t>
            </a:r>
            <a:r>
              <a:rPr lang="en-US" sz="2600" dirty="0" err="1">
                <a:latin typeface="Calibri" panose="020F0502020204030204" pitchFamily="34" charset="0"/>
                <a:cs typeface="Calibri" panose="020F0502020204030204" pitchFamily="34" charset="0"/>
              </a:rPr>
              <a:t>capaciteiten</a:t>
            </a:r>
            <a:r>
              <a:rPr lang="en-US" sz="2600" dirty="0">
                <a:latin typeface="Calibri" panose="020F0502020204030204" pitchFamily="34" charset="0"/>
                <a:cs typeface="Calibri" panose="020F0502020204030204" pitchFamily="34" charset="0"/>
              </a:rPr>
              <a:t>. </a:t>
            </a:r>
          </a:p>
          <a:p>
            <a:pPr>
              <a:buFontTx/>
              <a:buNone/>
            </a:pPr>
            <a:r>
              <a:rPr lang="en-US" sz="2600" dirty="0">
                <a:latin typeface="Calibri" panose="020F0502020204030204" pitchFamily="34" charset="0"/>
                <a:cs typeface="Calibri" panose="020F0502020204030204" pitchFamily="34" charset="0"/>
              </a:rPr>
              <a:t>	- </a:t>
            </a:r>
            <a:r>
              <a:rPr lang="en-US" sz="2600" dirty="0" err="1">
                <a:latin typeface="Calibri" panose="020F0502020204030204" pitchFamily="34" charset="0"/>
                <a:cs typeface="Calibri" panose="020F0502020204030204" pitchFamily="34" charset="0"/>
              </a:rPr>
              <a:t>Economische</a:t>
            </a:r>
            <a:r>
              <a:rPr lang="en-US" sz="2600" dirty="0">
                <a:latin typeface="Calibri" panose="020F0502020204030204" pitchFamily="34" charset="0"/>
                <a:cs typeface="Calibri" panose="020F0502020204030204" pitchFamily="34" charset="0"/>
              </a:rPr>
              <a:t> studies.</a:t>
            </a:r>
          </a:p>
          <a:p>
            <a:pPr>
              <a:buFontTx/>
              <a:buNone/>
            </a:pPr>
            <a:endParaRPr lang="en-US" sz="2600" dirty="0">
              <a:latin typeface="Calibri" panose="020F0502020204030204" pitchFamily="34" charset="0"/>
              <a:cs typeface="Calibri" panose="020F0502020204030204" pitchFamily="34" charset="0"/>
            </a:endParaRPr>
          </a:p>
          <a:p>
            <a:pPr>
              <a:buFontTx/>
              <a:buNone/>
            </a:pPr>
            <a:r>
              <a:rPr lang="en-US" sz="2600" b="1" dirty="0">
                <a:solidFill>
                  <a:srgbClr val="FF6600"/>
                </a:solidFill>
                <a:latin typeface="Calibri" panose="020F0502020204030204" pitchFamily="34" charset="0"/>
                <a:cs typeface="Calibri" panose="020F0502020204030204" pitchFamily="34" charset="0"/>
              </a:rPr>
              <a:t>C&amp;M</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Maatschappelijke</a:t>
            </a:r>
            <a:r>
              <a:rPr lang="en-US" sz="2600" dirty="0">
                <a:latin typeface="Calibri" panose="020F0502020204030204" pitchFamily="34" charset="0"/>
                <a:cs typeface="Calibri" panose="020F0502020204030204" pitchFamily="34" charset="0"/>
              </a:rPr>
              <a:t> en </a:t>
            </a:r>
            <a:r>
              <a:rPr lang="en-US" sz="2600" dirty="0" err="1">
                <a:latin typeface="Calibri" panose="020F0502020204030204" pitchFamily="34" charset="0"/>
                <a:cs typeface="Calibri" panose="020F0502020204030204" pitchFamily="34" charset="0"/>
              </a:rPr>
              <a:t>culturele</a:t>
            </a:r>
            <a:r>
              <a:rPr lang="en-US" sz="2600" dirty="0">
                <a:latin typeface="Calibri" panose="020F0502020204030204" pitchFamily="34" charset="0"/>
                <a:cs typeface="Calibri" panose="020F0502020204030204" pitchFamily="34" charset="0"/>
              </a:rPr>
              <a:t> interesse, </a:t>
            </a:r>
            <a:r>
              <a:rPr lang="en-US" sz="2600" dirty="0" err="1">
                <a:latin typeface="Calibri" panose="020F0502020204030204" pitchFamily="34" charset="0"/>
                <a:cs typeface="Calibri" panose="020F0502020204030204" pitchFamily="34" charset="0"/>
              </a:rPr>
              <a:t>voldoende</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capaciteiten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voor</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talen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en</a:t>
            </a:r>
            <a:endParaRPr lang="en-US" sz="2600" dirty="0">
              <a:latin typeface="Calibri" panose="020F0502020204030204" pitchFamily="34" charset="0"/>
              <a:cs typeface="Calibri" panose="020F0502020204030204" pitchFamily="34" charset="0"/>
            </a:endParaRPr>
          </a:p>
          <a:p>
            <a:pPr>
              <a:buFontTx/>
              <a:buNone/>
            </a:pP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zaakvakken</a:t>
            </a:r>
            <a:r>
              <a:rPr lang="en-US" sz="2600" dirty="0">
                <a:latin typeface="Calibri" panose="020F0502020204030204" pitchFamily="34" charset="0"/>
                <a:cs typeface="Calibri" panose="020F0502020204030204" pitchFamily="34" charset="0"/>
              </a:rPr>
              <a:t> (GS+AK).</a:t>
            </a:r>
          </a:p>
          <a:p>
            <a:pPr>
              <a:buFontTx/>
              <a:buNone/>
            </a:pPr>
            <a:r>
              <a:rPr lang="en-US" sz="2600" dirty="0">
                <a:latin typeface="Calibri" panose="020F0502020204030204" pitchFamily="34" charset="0"/>
                <a:cs typeface="Calibri" panose="020F0502020204030204" pitchFamily="34" charset="0"/>
              </a:rPr>
              <a:t>	- </a:t>
            </a:r>
            <a:r>
              <a:rPr lang="en-US" sz="2600" dirty="0" err="1">
                <a:latin typeface="Calibri" panose="020F0502020204030204" pitchFamily="34" charset="0"/>
                <a:cs typeface="Calibri" panose="020F0502020204030204" pitchFamily="34" charset="0"/>
              </a:rPr>
              <a:t>Talenstudies</a:t>
            </a:r>
            <a:r>
              <a:rPr lang="en-US" sz="2600" dirty="0">
                <a:latin typeface="Calibri" panose="020F0502020204030204" pitchFamily="34" charset="0"/>
                <a:cs typeface="Calibri" panose="020F0502020204030204" pitchFamily="34" charset="0"/>
              </a:rPr>
              <a:t>, kunst </a:t>
            </a:r>
            <a:r>
              <a:rPr lang="en-US" sz="2600" dirty="0" err="1">
                <a:latin typeface="Calibri" panose="020F0502020204030204" pitchFamily="34" charset="0"/>
                <a:cs typeface="Calibri" panose="020F0502020204030204" pitchFamily="34" charset="0"/>
              </a:rPr>
              <a:t>en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creatieve</a:t>
            </a:r>
            <a:r>
              <a:rPr lang="en-US" sz="2600" dirty="0">
                <a:latin typeface="Calibri" panose="020F0502020204030204" pitchFamily="34" charset="0"/>
                <a:cs typeface="Calibri" panose="020F0502020204030204" pitchFamily="34" charset="0"/>
              </a:rPr>
              <a:t> studies, </a:t>
            </a:r>
            <a:r>
              <a:rPr lang="en-US" sz="2600" dirty="0" err="1">
                <a:latin typeface="Calibri" panose="020F0502020204030204" pitchFamily="34" charset="0"/>
                <a:cs typeface="Calibri" panose="020F0502020204030204" pitchFamily="34" charset="0"/>
              </a:rPr>
              <a:t>gedrag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en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maatschappijstudies</a:t>
            </a:r>
            <a:r>
              <a:rPr lang="en-US" sz="2600" dirty="0">
                <a:latin typeface="Calibri" panose="020F0502020204030204" pitchFamily="34" charset="0"/>
                <a:cs typeface="Calibri" panose="020F0502020204030204" pitchFamily="34" charset="0"/>
              </a:rPr>
              <a:t>,</a:t>
            </a:r>
          </a:p>
          <a:p>
            <a:pPr>
              <a:buFontTx/>
              <a:buNone/>
            </a:pP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rechtenstudie</a:t>
            </a:r>
            <a:endParaRPr lang="en-US" sz="2600"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a:buFontTx/>
              <a:buNone/>
            </a:pPr>
            <a:endParaRPr lang="en-US" sz="2600" dirty="0">
              <a:latin typeface="Arial" panose="020B0604020202020204" pitchFamily="34" charset="0"/>
              <a:cs typeface="Arial" panose="020B0604020202020204" pitchFamily="34" charset="0"/>
            </a:endParaRPr>
          </a:p>
          <a:p>
            <a:pPr>
              <a:buFontTx/>
              <a:buNone/>
            </a:pPr>
            <a:endParaRPr lang="en-US" dirty="0"/>
          </a:p>
          <a:p>
            <a:pPr>
              <a:buFontTx/>
              <a:buNone/>
            </a:pPr>
            <a:endParaRPr lang="en-US" dirty="0"/>
          </a:p>
        </p:txBody>
      </p:sp>
    </p:spTree>
    <p:extLst>
      <p:ext uri="{BB962C8B-B14F-4D97-AF65-F5344CB8AC3E}">
        <p14:creationId xmlns:p14="http://schemas.microsoft.com/office/powerpoint/2010/main" val="34965498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4000" b="1" dirty="0"/>
              <a:t>Opbouw Profielen</a:t>
            </a:r>
          </a:p>
        </p:txBody>
      </p:sp>
      <p:sp>
        <p:nvSpPr>
          <p:cNvPr id="3" name="Tijdelijke aanduiding voor inhoud 2"/>
          <p:cNvSpPr>
            <a:spLocks noGrp="1"/>
          </p:cNvSpPr>
          <p:nvPr>
            <p:ph idx="1"/>
          </p:nvPr>
        </p:nvSpPr>
        <p:spPr>
          <a:xfrm>
            <a:off x="1981200" y="1844824"/>
            <a:ext cx="8229600" cy="4154016"/>
          </a:xfrm>
        </p:spPr>
        <p:txBody>
          <a:bodyPr>
            <a:normAutofit/>
          </a:bodyPr>
          <a:lstStyle/>
          <a:p>
            <a:pPr>
              <a:buFontTx/>
              <a:buNone/>
            </a:pPr>
            <a:r>
              <a:rPr lang="nl-NL" dirty="0">
                <a:cs typeface="Times New Roman" pitchFamily="18" charset="0"/>
              </a:rPr>
              <a:t>Elk profiel bestaat uit 3 delen:</a:t>
            </a:r>
          </a:p>
          <a:p>
            <a:pPr>
              <a:buFontTx/>
              <a:buNone/>
            </a:pPr>
            <a:endParaRPr lang="nl-NL" dirty="0">
              <a:cs typeface="Times New Roman" pitchFamily="18" charset="0"/>
            </a:endParaRPr>
          </a:p>
          <a:p>
            <a:pPr marL="457200" indent="-457200">
              <a:buFont typeface="Arial" panose="020B0604020202020204" pitchFamily="34" charset="0"/>
              <a:buChar char="•"/>
            </a:pPr>
            <a:r>
              <a:rPr lang="nl-NL" dirty="0"/>
              <a:t>Gemeenschappelijk deel</a:t>
            </a:r>
          </a:p>
          <a:p>
            <a:pPr marL="457200" indent="-457200">
              <a:buFont typeface="Arial" panose="020B0604020202020204" pitchFamily="34" charset="0"/>
              <a:buChar char="•"/>
            </a:pPr>
            <a:r>
              <a:rPr lang="nl-NL" dirty="0"/>
              <a:t>Profieldeel (C&amp;M, E&amp;M, N&amp;T, N&amp;G)</a:t>
            </a:r>
          </a:p>
          <a:p>
            <a:pPr marL="457200" indent="-457200">
              <a:buFont typeface="Arial" panose="020B0604020202020204" pitchFamily="34" charset="0"/>
              <a:buChar char="•"/>
            </a:pPr>
            <a:r>
              <a:rPr lang="nl-NL" dirty="0"/>
              <a:t>Vrije deel</a:t>
            </a:r>
          </a:p>
          <a:p>
            <a:endParaRPr lang="nl-NL" sz="3000" b="1" dirty="0"/>
          </a:p>
          <a:p>
            <a:br>
              <a:rPr lang="nl-NL" dirty="0">
                <a:cs typeface="Times New Roman" pitchFamily="18" charset="0"/>
              </a:rPr>
            </a:br>
            <a:endParaRPr lang="nl-NL" dirty="0">
              <a:cs typeface="Times New Roman" pitchFamily="18" charset="0"/>
            </a:endParaRPr>
          </a:p>
          <a:p>
            <a:endParaRPr lang="nl-NL" dirty="0"/>
          </a:p>
        </p:txBody>
      </p:sp>
    </p:spTree>
    <p:extLst>
      <p:ext uri="{BB962C8B-B14F-4D97-AF65-F5344CB8AC3E}">
        <p14:creationId xmlns:p14="http://schemas.microsoft.com/office/powerpoint/2010/main" val="315818635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in huisstijl.potx" id="{6113E2BF-3672-482A-A93F-F559C6553E17}" vid="{0B0C350A-EB5E-4320-81BC-ADAC6EE79333}"/>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in huisstijl.potx" id="{6113E2BF-3672-482A-A93F-F559C6553E17}" vid="{D6ADBB66-2C55-4A3E-88F3-DE98B9777E9B}"/>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EA0A607816D4782F5EC8F596CB482" ma:contentTypeVersion="7" ma:contentTypeDescription="Een nieuw document maken." ma:contentTypeScope="" ma:versionID="08f11699de7bb94aa92d77be0e247bae">
  <xsd:schema xmlns:xsd="http://www.w3.org/2001/XMLSchema" xmlns:xs="http://www.w3.org/2001/XMLSchema" xmlns:p="http://schemas.microsoft.com/office/2006/metadata/properties" xmlns:ns2="272eee1a-a5ea-41ac-8618-bf9444fb5fa6" xmlns:ns3="99d4df06-0684-47f1-9f5c-24f8dc9277dc" targetNamespace="http://schemas.microsoft.com/office/2006/metadata/properties" ma:root="true" ma:fieldsID="c89439a77cc76e9a7aa1a4ca3a4d6ee7" ns2:_="" ns3:_="">
    <xsd:import namespace="272eee1a-a5ea-41ac-8618-bf9444fb5fa6"/>
    <xsd:import namespace="99d4df06-0684-47f1-9f5c-24f8dc9277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2eee1a-a5ea-41ac-8618-bf9444fb5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d4df06-0684-47f1-9f5c-24f8dc9277dc"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9d4df06-0684-47f1-9f5c-24f8dc9277dc">
      <UserInfo>
        <DisplayName>Voogd v.d. Straaten, K. de</DisplayName>
        <AccountId>721</AccountId>
        <AccountType/>
      </UserInfo>
      <UserInfo>
        <DisplayName>Westenberg, M.</DisplayName>
        <AccountId>1491</AccountId>
        <AccountType/>
      </UserInfo>
    </SharedWithUsers>
  </documentManagement>
</p:properties>
</file>

<file path=customXml/itemProps1.xml><?xml version="1.0" encoding="utf-8"?>
<ds:datastoreItem xmlns:ds="http://schemas.openxmlformats.org/officeDocument/2006/customXml" ds:itemID="{C75F16EF-474B-40D4-B0F3-908918B6CE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2eee1a-a5ea-41ac-8618-bf9444fb5fa6"/>
    <ds:schemaRef ds:uri="99d4df06-0684-47f1-9f5c-24f8dc9277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750892-E175-4B6F-8D41-46AD7B0452FE}">
  <ds:schemaRefs>
    <ds:schemaRef ds:uri="http://schemas.microsoft.com/sharepoint/v3/contenttype/forms"/>
  </ds:schemaRefs>
</ds:datastoreItem>
</file>

<file path=customXml/itemProps3.xml><?xml version="1.0" encoding="utf-8"?>
<ds:datastoreItem xmlns:ds="http://schemas.openxmlformats.org/officeDocument/2006/customXml" ds:itemID="{FB4B1C9A-A3C5-4AE2-8212-4D1A1156DF2A}">
  <ds:schemaRefs>
    <ds:schemaRef ds:uri="http://schemas.microsoft.com/office/infopath/2007/PartnerControls"/>
    <ds:schemaRef ds:uri="http://purl.org/dc/terms/"/>
    <ds:schemaRef ds:uri="http://schemas.microsoft.com/office/2006/documentManagement/types"/>
    <ds:schemaRef ds:uri="http://www.w3.org/XML/1998/namespace"/>
    <ds:schemaRef ds:uri="http://schemas.microsoft.com/office/2006/metadata/properties"/>
    <ds:schemaRef ds:uri="cddbee28-bed0-4dfe-8ceb-61a85fcc1fbc"/>
    <ds:schemaRef ds:uri="http://purl.org/dc/elements/1.1/"/>
    <ds:schemaRef ds:uri="http://purl.org/dc/dcmitype/"/>
    <ds:schemaRef ds:uri="http://schemas.openxmlformats.org/package/2006/metadata/core-properties"/>
    <ds:schemaRef ds:uri="e86f7340-7789-46fd-9a65-46198204f581"/>
    <ds:schemaRef ds:uri="99d4df06-0684-47f1-9f5c-24f8dc9277dc"/>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2507</Words>
  <Application>Microsoft Office PowerPoint</Application>
  <PresentationFormat>Breedbeeld</PresentationFormat>
  <Paragraphs>391</Paragraphs>
  <Slides>47</Slides>
  <Notes>21</Notes>
  <HiddenSlides>0</HiddenSlides>
  <MMClips>0</MMClips>
  <ScaleCrop>false</ScaleCrop>
  <HeadingPairs>
    <vt:vector size="6" baseType="variant">
      <vt:variant>
        <vt:lpstr>Gebruikte lettertypen</vt:lpstr>
      </vt:variant>
      <vt:variant>
        <vt:i4>13</vt:i4>
      </vt:variant>
      <vt:variant>
        <vt:lpstr>Thema</vt:lpstr>
      </vt:variant>
      <vt:variant>
        <vt:i4>2</vt:i4>
      </vt:variant>
      <vt:variant>
        <vt:lpstr>Diatitels</vt:lpstr>
      </vt:variant>
      <vt:variant>
        <vt:i4>47</vt:i4>
      </vt:variant>
    </vt:vector>
  </HeadingPairs>
  <TitlesOfParts>
    <vt:vector size="62" baseType="lpstr">
      <vt:lpstr>Arial</vt:lpstr>
      <vt:lpstr>Calibri</vt:lpstr>
      <vt:lpstr>Calibri Light</vt:lpstr>
      <vt:lpstr>Dosis</vt:lpstr>
      <vt:lpstr>Merriweather Light</vt:lpstr>
      <vt:lpstr>Merriweather Regular</vt:lpstr>
      <vt:lpstr>Open Sans</vt:lpstr>
      <vt:lpstr>Open Sans Light</vt:lpstr>
      <vt:lpstr>Open Sans SemiBold</vt:lpstr>
      <vt:lpstr>Roboto</vt:lpstr>
      <vt:lpstr>Times New Roman</vt:lpstr>
      <vt:lpstr>var( --e-global-typography-primary-font-family )</vt:lpstr>
      <vt:lpstr>Wingdings</vt:lpstr>
      <vt:lpstr>Kantoorthema</vt:lpstr>
      <vt:lpstr>1_Kantoorthema</vt:lpstr>
      <vt:lpstr>OUDERAVOND KLAS 3 Havo   </vt:lpstr>
      <vt:lpstr>   Programma  vanavond 3H</vt:lpstr>
      <vt:lpstr>Studiekeuze begint bij profielkeuze</vt:lpstr>
      <vt:lpstr>PowerPoint-presentatie</vt:lpstr>
      <vt:lpstr> Wie ben ik, wat kan ik, wat wil ik?</vt:lpstr>
      <vt:lpstr> Goed om vooraf te weten…</vt:lpstr>
      <vt:lpstr>Profielen Bovenbouw</vt:lpstr>
      <vt:lpstr>Capaciteiten en belangstelling</vt:lpstr>
      <vt:lpstr>Opbouw Profielen</vt:lpstr>
      <vt:lpstr>Gemeenschappelijk deel</vt:lpstr>
      <vt:lpstr>Profieldeel</vt:lpstr>
      <vt:lpstr>Vrije deel</vt:lpstr>
      <vt:lpstr>Eventueel extra vak</vt:lpstr>
      <vt:lpstr>Programma mentorles- op weg naar profielkeuze-</vt:lpstr>
      <vt:lpstr>Tijdpad Profielkeuze:</vt:lpstr>
      <vt:lpstr>Begeleiding:</vt:lpstr>
      <vt:lpstr>           Economie     Bedrijfseconomie</vt:lpstr>
      <vt:lpstr>Waar houden de vakken zich mee bezig als we kijken naar iPhones?</vt:lpstr>
      <vt:lpstr>Waar houden we ons mee bezig?</vt:lpstr>
      <vt:lpstr>Wanneer economie kiezen?</vt:lpstr>
      <vt:lpstr>Wanneer bedrijfseconomie kiezen?</vt:lpstr>
      <vt:lpstr>PowerPoint-presentatie</vt:lpstr>
      <vt:lpstr>Wiskunde in de bovenbouw</vt:lpstr>
      <vt:lpstr>Wiskunde algemeen</vt:lpstr>
      <vt:lpstr>Wiskunde A</vt:lpstr>
      <vt:lpstr>Wiskunde B</vt:lpstr>
      <vt:lpstr>Grafische rekenmachine</vt:lpstr>
      <vt:lpstr> CAMBRIDGE ENGELS en REGULIER ENGELS</vt:lpstr>
      <vt:lpstr>Cambridge Engels</vt:lpstr>
      <vt:lpstr>Regulier Engels</vt:lpstr>
      <vt:lpstr>PowerPoint-presentatie</vt:lpstr>
      <vt:lpstr>Bewegen, Sport en Maatschappij</vt:lpstr>
      <vt:lpstr>BSM </vt:lpstr>
      <vt:lpstr>PowerPoint-presentatie</vt:lpstr>
      <vt:lpstr>Wie ben ik?</vt:lpstr>
      <vt:lpstr>PowerPoint-presentatie</vt:lpstr>
      <vt:lpstr>PowerPoint-presentatie</vt:lpstr>
      <vt:lpstr>HET VAK INFORMATICA GEEFT EEN VOORSPRONG IN STUDIE EN WERK  Kies je Toekomst!  Studies en Beroepen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Duineveld, J.M.</dc:creator>
  <cp:keywords>sjabloon huisstijl</cp:keywords>
  <cp:lastModifiedBy>D.E. Haverman</cp:lastModifiedBy>
  <cp:revision>69</cp:revision>
  <cp:lastPrinted>2019-10-28T15:04:34Z</cp:lastPrinted>
  <dcterms:created xsi:type="dcterms:W3CDTF">2018-11-02T07:46:02Z</dcterms:created>
  <dcterms:modified xsi:type="dcterms:W3CDTF">2024-01-25T17:14:32Z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0x0101000CAEA0A607816D4782F5EC8F596CB482</vt:lpwstr>
  </property>
</Properties>
</file>