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Lst>
  <p:sldIdLst>
    <p:sldId id="272" r:id="rId6"/>
    <p:sldId id="269" r:id="rId7"/>
    <p:sldId id="258" r:id="rId8"/>
    <p:sldId id="298" r:id="rId9"/>
    <p:sldId id="259" r:id="rId10"/>
    <p:sldId id="262" r:id="rId11"/>
    <p:sldId id="294" r:id="rId12"/>
    <p:sldId id="295" r:id="rId13"/>
    <p:sldId id="263" r:id="rId14"/>
    <p:sldId id="260" r:id="rId15"/>
    <p:sldId id="264" r:id="rId16"/>
    <p:sldId id="261" r:id="rId17"/>
    <p:sldId id="273" r:id="rId18"/>
    <p:sldId id="274" r:id="rId19"/>
    <p:sldId id="275" r:id="rId20"/>
    <p:sldId id="276" r:id="rId21"/>
    <p:sldId id="286" r:id="rId22"/>
    <p:sldId id="277" r:id="rId23"/>
    <p:sldId id="283" r:id="rId24"/>
    <p:sldId id="285" r:id="rId25"/>
    <p:sldId id="287" r:id="rId26"/>
    <p:sldId id="288" r:id="rId27"/>
    <p:sldId id="289" r:id="rId28"/>
    <p:sldId id="290" r:id="rId29"/>
    <p:sldId id="292" r:id="rId3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549D"/>
    <a:srgbClr val="FBF9E4"/>
    <a:srgbClr val="FF7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0BB15E-ECB2-4DF4-B23E-F9BD745781E9}" v="9" dt="2022-04-10T16:05:20.8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84" autoAdjust="0"/>
    <p:restoredTop sz="94660"/>
  </p:normalViewPr>
  <p:slideViewPr>
    <p:cSldViewPr snapToGrid="0">
      <p:cViewPr varScale="1">
        <p:scale>
          <a:sx n="66" d="100"/>
          <a:sy n="66" d="100"/>
        </p:scale>
        <p:origin x="81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microsoft.com/office/2016/11/relationships/changesInfo" Target="changesInfos/changesInfo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rikker, S.J." userId="d1ae11d0-07f0-45e7-8b04-ab5d7f8bfcc9" providerId="ADAL" clId="{760BB15E-ECB2-4DF4-B23E-F9BD745781E9}"/>
    <pc:docChg chg="undo custSel addSld delSld modSld sldOrd">
      <pc:chgData name="Strikker, S.J." userId="d1ae11d0-07f0-45e7-8b04-ab5d7f8bfcc9" providerId="ADAL" clId="{760BB15E-ECB2-4DF4-B23E-F9BD745781E9}" dt="2022-04-13T07:35:55.710" v="428" actId="2696"/>
      <pc:docMkLst>
        <pc:docMk/>
      </pc:docMkLst>
      <pc:sldChg chg="modSp mod">
        <pc:chgData name="Strikker, S.J." userId="d1ae11d0-07f0-45e7-8b04-ab5d7f8bfcc9" providerId="ADAL" clId="{760BB15E-ECB2-4DF4-B23E-F9BD745781E9}" dt="2022-04-10T16:01:19.636" v="85" actId="27636"/>
        <pc:sldMkLst>
          <pc:docMk/>
          <pc:sldMk cId="4282990260" sldId="262"/>
        </pc:sldMkLst>
        <pc:spChg chg="mod">
          <ac:chgData name="Strikker, S.J." userId="d1ae11d0-07f0-45e7-8b04-ab5d7f8bfcc9" providerId="ADAL" clId="{760BB15E-ECB2-4DF4-B23E-F9BD745781E9}" dt="2022-04-10T16:01:19.636" v="85" actId="27636"/>
          <ac:spMkLst>
            <pc:docMk/>
            <pc:sldMk cId="4282990260" sldId="262"/>
            <ac:spMk id="4" creationId="{475ED589-3E43-5941-A871-F5B7F1F8E313}"/>
          </ac:spMkLst>
        </pc:spChg>
      </pc:sldChg>
      <pc:sldChg chg="modSp mod">
        <pc:chgData name="Strikker, S.J." userId="d1ae11d0-07f0-45e7-8b04-ab5d7f8bfcc9" providerId="ADAL" clId="{760BB15E-ECB2-4DF4-B23E-F9BD745781E9}" dt="2022-04-10T20:16:40.457" v="234" actId="20577"/>
        <pc:sldMkLst>
          <pc:docMk/>
          <pc:sldMk cId="2470942986" sldId="264"/>
        </pc:sldMkLst>
        <pc:spChg chg="mod">
          <ac:chgData name="Strikker, S.J." userId="d1ae11d0-07f0-45e7-8b04-ab5d7f8bfcc9" providerId="ADAL" clId="{760BB15E-ECB2-4DF4-B23E-F9BD745781E9}" dt="2022-04-10T20:16:40.457" v="234" actId="20577"/>
          <ac:spMkLst>
            <pc:docMk/>
            <pc:sldMk cId="2470942986" sldId="264"/>
            <ac:spMk id="4" creationId="{6C4E7AF4-6A23-A044-9957-B07BB7B1685F}"/>
          </ac:spMkLst>
        </pc:spChg>
      </pc:sldChg>
      <pc:sldChg chg="modSp mod">
        <pc:chgData name="Strikker, S.J." userId="d1ae11d0-07f0-45e7-8b04-ab5d7f8bfcc9" providerId="ADAL" clId="{760BB15E-ECB2-4DF4-B23E-F9BD745781E9}" dt="2022-04-12T15:51:08.287" v="249" actId="20577"/>
        <pc:sldMkLst>
          <pc:docMk/>
          <pc:sldMk cId="1267929311" sldId="272"/>
        </pc:sldMkLst>
        <pc:spChg chg="mod">
          <ac:chgData name="Strikker, S.J." userId="d1ae11d0-07f0-45e7-8b04-ab5d7f8bfcc9" providerId="ADAL" clId="{760BB15E-ECB2-4DF4-B23E-F9BD745781E9}" dt="2022-04-12T15:51:08.287" v="249" actId="20577"/>
          <ac:spMkLst>
            <pc:docMk/>
            <pc:sldMk cId="1267929311" sldId="272"/>
            <ac:spMk id="6" creationId="{153E9EF4-5638-B44F-91DD-68E0C56C3B89}"/>
          </ac:spMkLst>
        </pc:spChg>
      </pc:sldChg>
      <pc:sldChg chg="addSp delSp modSp add mod">
        <pc:chgData name="Strikker, S.J." userId="d1ae11d0-07f0-45e7-8b04-ab5d7f8bfcc9" providerId="ADAL" clId="{760BB15E-ECB2-4DF4-B23E-F9BD745781E9}" dt="2022-04-09T11:17:19.645" v="32" actId="14100"/>
        <pc:sldMkLst>
          <pc:docMk/>
          <pc:sldMk cId="2790713020" sldId="277"/>
        </pc:sldMkLst>
        <pc:picChg chg="add mod">
          <ac:chgData name="Strikker, S.J." userId="d1ae11d0-07f0-45e7-8b04-ab5d7f8bfcc9" providerId="ADAL" clId="{760BB15E-ECB2-4DF4-B23E-F9BD745781E9}" dt="2022-04-09T11:17:19.645" v="32" actId="14100"/>
          <ac:picMkLst>
            <pc:docMk/>
            <pc:sldMk cId="2790713020" sldId="277"/>
            <ac:picMk id="2" creationId="{5B07B5A6-7701-4CF2-9F93-2B0EEA104F5E}"/>
          </ac:picMkLst>
        </pc:picChg>
        <pc:picChg chg="del">
          <ac:chgData name="Strikker, S.J." userId="d1ae11d0-07f0-45e7-8b04-ab5d7f8bfcc9" providerId="ADAL" clId="{760BB15E-ECB2-4DF4-B23E-F9BD745781E9}" dt="2022-04-09T11:14:47.930" v="3" actId="478"/>
          <ac:picMkLst>
            <pc:docMk/>
            <pc:sldMk cId="2790713020" sldId="277"/>
            <ac:picMk id="3" creationId="{7475EF55-B053-47EB-8679-5A5F2F900CEA}"/>
          </ac:picMkLst>
        </pc:picChg>
      </pc:sldChg>
      <pc:sldChg chg="new del">
        <pc:chgData name="Strikker, S.J." userId="d1ae11d0-07f0-45e7-8b04-ab5d7f8bfcc9" providerId="ADAL" clId="{760BB15E-ECB2-4DF4-B23E-F9BD745781E9}" dt="2022-04-09T11:15:58.644" v="19" actId="47"/>
        <pc:sldMkLst>
          <pc:docMk/>
          <pc:sldMk cId="2131324393" sldId="278"/>
        </pc:sldMkLst>
      </pc:sldChg>
      <pc:sldChg chg="add del">
        <pc:chgData name="Strikker, S.J." userId="d1ae11d0-07f0-45e7-8b04-ab5d7f8bfcc9" providerId="ADAL" clId="{760BB15E-ECB2-4DF4-B23E-F9BD745781E9}" dt="2022-04-09T11:14:50.504" v="4" actId="47"/>
        <pc:sldMkLst>
          <pc:docMk/>
          <pc:sldMk cId="3336394421" sldId="278"/>
        </pc:sldMkLst>
      </pc:sldChg>
      <pc:sldChg chg="delSp new del mod">
        <pc:chgData name="Strikker, S.J." userId="d1ae11d0-07f0-45e7-8b04-ab5d7f8bfcc9" providerId="ADAL" clId="{760BB15E-ECB2-4DF4-B23E-F9BD745781E9}" dt="2022-04-09T11:15:59.018" v="20" actId="47"/>
        <pc:sldMkLst>
          <pc:docMk/>
          <pc:sldMk cId="648902606" sldId="279"/>
        </pc:sldMkLst>
        <pc:spChg chg="del">
          <ac:chgData name="Strikker, S.J." userId="d1ae11d0-07f0-45e7-8b04-ab5d7f8bfcc9" providerId="ADAL" clId="{760BB15E-ECB2-4DF4-B23E-F9BD745781E9}" dt="2022-04-09T11:15:08.637" v="10" actId="478"/>
          <ac:spMkLst>
            <pc:docMk/>
            <pc:sldMk cId="648902606" sldId="279"/>
            <ac:spMk id="3" creationId="{8150EA3B-67C2-46DA-870C-FF8FE0858E85}"/>
          </ac:spMkLst>
        </pc:spChg>
      </pc:sldChg>
      <pc:sldChg chg="add del">
        <pc:chgData name="Strikker, S.J." userId="d1ae11d0-07f0-45e7-8b04-ab5d7f8bfcc9" providerId="ADAL" clId="{760BB15E-ECB2-4DF4-B23E-F9BD745781E9}" dt="2022-04-09T11:14:52.759" v="5" actId="47"/>
        <pc:sldMkLst>
          <pc:docMk/>
          <pc:sldMk cId="2884251901" sldId="279"/>
        </pc:sldMkLst>
      </pc:sldChg>
      <pc:sldChg chg="new del">
        <pc:chgData name="Strikker, S.J." userId="d1ae11d0-07f0-45e7-8b04-ab5d7f8bfcc9" providerId="ADAL" clId="{760BB15E-ECB2-4DF4-B23E-F9BD745781E9}" dt="2022-04-09T11:15:59.558" v="21" actId="47"/>
        <pc:sldMkLst>
          <pc:docMk/>
          <pc:sldMk cId="26039622" sldId="280"/>
        </pc:sldMkLst>
      </pc:sldChg>
      <pc:sldChg chg="new del">
        <pc:chgData name="Strikker, S.J." userId="d1ae11d0-07f0-45e7-8b04-ab5d7f8bfcc9" providerId="ADAL" clId="{760BB15E-ECB2-4DF4-B23E-F9BD745781E9}" dt="2022-04-09T11:15:59.959" v="22" actId="47"/>
        <pc:sldMkLst>
          <pc:docMk/>
          <pc:sldMk cId="3745692072" sldId="281"/>
        </pc:sldMkLst>
      </pc:sldChg>
      <pc:sldChg chg="new del">
        <pc:chgData name="Strikker, S.J." userId="d1ae11d0-07f0-45e7-8b04-ab5d7f8bfcc9" providerId="ADAL" clId="{760BB15E-ECB2-4DF4-B23E-F9BD745781E9}" dt="2022-04-09T11:15:58.167" v="18" actId="47"/>
        <pc:sldMkLst>
          <pc:docMk/>
          <pc:sldMk cId="2880300712" sldId="282"/>
        </pc:sldMkLst>
      </pc:sldChg>
      <pc:sldChg chg="addSp modSp add mod">
        <pc:chgData name="Strikker, S.J." userId="d1ae11d0-07f0-45e7-8b04-ab5d7f8bfcc9" providerId="ADAL" clId="{760BB15E-ECB2-4DF4-B23E-F9BD745781E9}" dt="2022-04-09T11:17:49.902" v="35" actId="14100"/>
        <pc:sldMkLst>
          <pc:docMk/>
          <pc:sldMk cId="1392100351" sldId="283"/>
        </pc:sldMkLst>
        <pc:picChg chg="add mod">
          <ac:chgData name="Strikker, S.J." userId="d1ae11d0-07f0-45e7-8b04-ab5d7f8bfcc9" providerId="ADAL" clId="{760BB15E-ECB2-4DF4-B23E-F9BD745781E9}" dt="2022-04-09T11:17:49.902" v="35" actId="14100"/>
          <ac:picMkLst>
            <pc:docMk/>
            <pc:sldMk cId="1392100351" sldId="283"/>
            <ac:picMk id="2" creationId="{DE9D0785-62F0-458E-87F7-5902DB1F95D4}"/>
          </ac:picMkLst>
        </pc:picChg>
      </pc:sldChg>
      <pc:sldChg chg="new del">
        <pc:chgData name="Strikker, S.J." userId="d1ae11d0-07f0-45e7-8b04-ab5d7f8bfcc9" providerId="ADAL" clId="{760BB15E-ECB2-4DF4-B23E-F9BD745781E9}" dt="2022-04-09T11:15:57.491" v="17" actId="47"/>
        <pc:sldMkLst>
          <pc:docMk/>
          <pc:sldMk cId="2012187319" sldId="284"/>
        </pc:sldMkLst>
      </pc:sldChg>
      <pc:sldChg chg="addSp modSp add mod">
        <pc:chgData name="Strikker, S.J." userId="d1ae11d0-07f0-45e7-8b04-ab5d7f8bfcc9" providerId="ADAL" clId="{760BB15E-ECB2-4DF4-B23E-F9BD745781E9}" dt="2022-04-09T11:18:20.165" v="39" actId="14100"/>
        <pc:sldMkLst>
          <pc:docMk/>
          <pc:sldMk cId="2733770536" sldId="285"/>
        </pc:sldMkLst>
        <pc:picChg chg="add mod">
          <ac:chgData name="Strikker, S.J." userId="d1ae11d0-07f0-45e7-8b04-ab5d7f8bfcc9" providerId="ADAL" clId="{760BB15E-ECB2-4DF4-B23E-F9BD745781E9}" dt="2022-04-09T11:18:20.165" v="39" actId="14100"/>
          <ac:picMkLst>
            <pc:docMk/>
            <pc:sldMk cId="2733770536" sldId="285"/>
            <ac:picMk id="2" creationId="{7F80E978-E917-4986-A160-7FB4804EF155}"/>
          </ac:picMkLst>
        </pc:picChg>
      </pc:sldChg>
      <pc:sldChg chg="addSp modSp add mod ord">
        <pc:chgData name="Strikker, S.J." userId="d1ae11d0-07f0-45e7-8b04-ab5d7f8bfcc9" providerId="ADAL" clId="{760BB15E-ECB2-4DF4-B23E-F9BD745781E9}" dt="2022-04-09T11:16:55.944" v="29"/>
        <pc:sldMkLst>
          <pc:docMk/>
          <pc:sldMk cId="3886317981" sldId="286"/>
        </pc:sldMkLst>
        <pc:picChg chg="add mod">
          <ac:chgData name="Strikker, S.J." userId="d1ae11d0-07f0-45e7-8b04-ab5d7f8bfcc9" providerId="ADAL" clId="{760BB15E-ECB2-4DF4-B23E-F9BD745781E9}" dt="2022-04-09T11:16:49.453" v="27" actId="14100"/>
          <ac:picMkLst>
            <pc:docMk/>
            <pc:sldMk cId="3886317981" sldId="286"/>
            <ac:picMk id="2" creationId="{8441F520-1635-4C5F-A4F8-FA27F3774548}"/>
          </ac:picMkLst>
        </pc:picChg>
      </pc:sldChg>
      <pc:sldChg chg="add del">
        <pc:chgData name="Strikker, S.J." userId="d1ae11d0-07f0-45e7-8b04-ab5d7f8bfcc9" providerId="ADAL" clId="{760BB15E-ECB2-4DF4-B23E-F9BD745781E9}" dt="2022-04-09T11:16:00.488" v="23" actId="47"/>
        <pc:sldMkLst>
          <pc:docMk/>
          <pc:sldMk cId="54113760" sldId="287"/>
        </pc:sldMkLst>
      </pc:sldChg>
      <pc:sldChg chg="addSp delSp modSp add mod">
        <pc:chgData name="Strikker, S.J." userId="d1ae11d0-07f0-45e7-8b04-ab5d7f8bfcc9" providerId="ADAL" clId="{760BB15E-ECB2-4DF4-B23E-F9BD745781E9}" dt="2022-04-09T11:24:32.413" v="67" actId="14100"/>
        <pc:sldMkLst>
          <pc:docMk/>
          <pc:sldMk cId="1190506707" sldId="287"/>
        </pc:sldMkLst>
        <pc:picChg chg="del">
          <ac:chgData name="Strikker, S.J." userId="d1ae11d0-07f0-45e7-8b04-ab5d7f8bfcc9" providerId="ADAL" clId="{760BB15E-ECB2-4DF4-B23E-F9BD745781E9}" dt="2022-04-09T11:24:09.239" v="61" actId="478"/>
          <ac:picMkLst>
            <pc:docMk/>
            <pc:sldMk cId="1190506707" sldId="287"/>
            <ac:picMk id="2" creationId="{7F80E978-E917-4986-A160-7FB4804EF155}"/>
          </ac:picMkLst>
        </pc:picChg>
        <pc:picChg chg="add mod">
          <ac:chgData name="Strikker, S.J." userId="d1ae11d0-07f0-45e7-8b04-ab5d7f8bfcc9" providerId="ADAL" clId="{760BB15E-ECB2-4DF4-B23E-F9BD745781E9}" dt="2022-04-09T11:24:32.413" v="67" actId="14100"/>
          <ac:picMkLst>
            <pc:docMk/>
            <pc:sldMk cId="1190506707" sldId="287"/>
            <ac:picMk id="3" creationId="{AB713884-C4D4-44DA-9FCC-FFC90818D9D1}"/>
          </ac:picMkLst>
        </pc:picChg>
      </pc:sldChg>
      <pc:sldChg chg="addSp modSp add mod">
        <pc:chgData name="Strikker, S.J." userId="d1ae11d0-07f0-45e7-8b04-ab5d7f8bfcc9" providerId="ADAL" clId="{760BB15E-ECB2-4DF4-B23E-F9BD745781E9}" dt="2022-04-09T11:25:05.349" v="70" actId="14100"/>
        <pc:sldMkLst>
          <pc:docMk/>
          <pc:sldMk cId="2807308960" sldId="288"/>
        </pc:sldMkLst>
        <pc:picChg chg="add mod">
          <ac:chgData name="Strikker, S.J." userId="d1ae11d0-07f0-45e7-8b04-ab5d7f8bfcc9" providerId="ADAL" clId="{760BB15E-ECB2-4DF4-B23E-F9BD745781E9}" dt="2022-04-09T11:25:05.349" v="70" actId="14100"/>
          <ac:picMkLst>
            <pc:docMk/>
            <pc:sldMk cId="2807308960" sldId="288"/>
            <ac:picMk id="2" creationId="{4898CFCD-97A5-4A84-BB36-C05000B853D6}"/>
          </ac:picMkLst>
        </pc:picChg>
      </pc:sldChg>
      <pc:sldChg chg="addSp modSp add mod">
        <pc:chgData name="Strikker, S.J." userId="d1ae11d0-07f0-45e7-8b04-ab5d7f8bfcc9" providerId="ADAL" clId="{760BB15E-ECB2-4DF4-B23E-F9BD745781E9}" dt="2022-04-09T11:29:04.292" v="72" actId="14100"/>
        <pc:sldMkLst>
          <pc:docMk/>
          <pc:sldMk cId="1130597905" sldId="289"/>
        </pc:sldMkLst>
        <pc:picChg chg="add mod">
          <ac:chgData name="Strikker, S.J." userId="d1ae11d0-07f0-45e7-8b04-ab5d7f8bfcc9" providerId="ADAL" clId="{760BB15E-ECB2-4DF4-B23E-F9BD745781E9}" dt="2022-04-09T11:29:04.292" v="72" actId="14100"/>
          <ac:picMkLst>
            <pc:docMk/>
            <pc:sldMk cId="1130597905" sldId="289"/>
            <ac:picMk id="2" creationId="{B1B2C512-8B6F-4AE6-B093-67782981D9C5}"/>
          </ac:picMkLst>
        </pc:picChg>
      </pc:sldChg>
      <pc:sldChg chg="addSp modSp add mod">
        <pc:chgData name="Strikker, S.J." userId="d1ae11d0-07f0-45e7-8b04-ab5d7f8bfcc9" providerId="ADAL" clId="{760BB15E-ECB2-4DF4-B23E-F9BD745781E9}" dt="2022-04-09T11:29:41.862" v="77" actId="14100"/>
        <pc:sldMkLst>
          <pc:docMk/>
          <pc:sldMk cId="4006340173" sldId="290"/>
        </pc:sldMkLst>
        <pc:picChg chg="add mod">
          <ac:chgData name="Strikker, S.J." userId="d1ae11d0-07f0-45e7-8b04-ab5d7f8bfcc9" providerId="ADAL" clId="{760BB15E-ECB2-4DF4-B23E-F9BD745781E9}" dt="2022-04-09T11:29:41.862" v="77" actId="14100"/>
          <ac:picMkLst>
            <pc:docMk/>
            <pc:sldMk cId="4006340173" sldId="290"/>
            <ac:picMk id="2" creationId="{2BB05B0C-2A1C-4FB1-B0BD-084A9579B700}"/>
          </ac:picMkLst>
        </pc:picChg>
      </pc:sldChg>
      <pc:sldChg chg="modSp add del mod">
        <pc:chgData name="Strikker, S.J." userId="d1ae11d0-07f0-45e7-8b04-ab5d7f8bfcc9" providerId="ADAL" clId="{760BB15E-ECB2-4DF4-B23E-F9BD745781E9}" dt="2022-04-13T07:35:51.798" v="427" actId="2696"/>
        <pc:sldMkLst>
          <pc:docMk/>
          <pc:sldMk cId="2374814905" sldId="291"/>
        </pc:sldMkLst>
        <pc:spChg chg="mod">
          <ac:chgData name="Strikker, S.J." userId="d1ae11d0-07f0-45e7-8b04-ab5d7f8bfcc9" providerId="ADAL" clId="{760BB15E-ECB2-4DF4-B23E-F9BD745781E9}" dt="2022-04-12T15:59:00.030" v="302" actId="20577"/>
          <ac:spMkLst>
            <pc:docMk/>
            <pc:sldMk cId="2374814905" sldId="291"/>
            <ac:spMk id="4" creationId="{6E8C506C-7605-644D-A037-AEB8FB436259}"/>
          </ac:spMkLst>
        </pc:spChg>
      </pc:sldChg>
      <pc:sldChg chg="add del">
        <pc:chgData name="Strikker, S.J." userId="d1ae11d0-07f0-45e7-8b04-ab5d7f8bfcc9" providerId="ADAL" clId="{760BB15E-ECB2-4DF4-B23E-F9BD745781E9}" dt="2022-04-13T07:35:55.710" v="428" actId="2696"/>
        <pc:sldMkLst>
          <pc:docMk/>
          <pc:sldMk cId="532663298" sldId="292"/>
        </pc:sldMkLst>
      </pc:sldChg>
      <pc:sldChg chg="modSp new del mod">
        <pc:chgData name="Strikker, S.J." userId="d1ae11d0-07f0-45e7-8b04-ab5d7f8bfcc9" providerId="ADAL" clId="{760BB15E-ECB2-4DF4-B23E-F9BD745781E9}" dt="2022-04-10T16:03:57.952" v="99" actId="47"/>
        <pc:sldMkLst>
          <pc:docMk/>
          <pc:sldMk cId="878674204" sldId="293"/>
        </pc:sldMkLst>
        <pc:spChg chg="mod">
          <ac:chgData name="Strikker, S.J." userId="d1ae11d0-07f0-45e7-8b04-ab5d7f8bfcc9" providerId="ADAL" clId="{760BB15E-ECB2-4DF4-B23E-F9BD745781E9}" dt="2022-04-10T16:02:37.758" v="90" actId="21"/>
          <ac:spMkLst>
            <pc:docMk/>
            <pc:sldMk cId="878674204" sldId="293"/>
            <ac:spMk id="2" creationId="{1B07349D-8968-4630-BAF4-18D9D15076CB}"/>
          </ac:spMkLst>
        </pc:spChg>
      </pc:sldChg>
      <pc:sldChg chg="addSp delSp modSp add mod">
        <pc:chgData name="Strikker, S.J." userId="d1ae11d0-07f0-45e7-8b04-ab5d7f8bfcc9" providerId="ADAL" clId="{760BB15E-ECB2-4DF4-B23E-F9BD745781E9}" dt="2022-04-10T16:03:31.331" v="98" actId="255"/>
        <pc:sldMkLst>
          <pc:docMk/>
          <pc:sldMk cId="3371237538" sldId="294"/>
        </pc:sldMkLst>
        <pc:spChg chg="del mod">
          <ac:chgData name="Strikker, S.J." userId="d1ae11d0-07f0-45e7-8b04-ab5d7f8bfcc9" providerId="ADAL" clId="{760BB15E-ECB2-4DF4-B23E-F9BD745781E9}" dt="2022-04-10T16:02:56.573" v="93" actId="478"/>
          <ac:spMkLst>
            <pc:docMk/>
            <pc:sldMk cId="3371237538" sldId="294"/>
            <ac:spMk id="4" creationId="{475ED589-3E43-5941-A871-F5B7F1F8E313}"/>
          </ac:spMkLst>
        </pc:spChg>
        <pc:spChg chg="add mod">
          <ac:chgData name="Strikker, S.J." userId="d1ae11d0-07f0-45e7-8b04-ab5d7f8bfcc9" providerId="ADAL" clId="{760BB15E-ECB2-4DF4-B23E-F9BD745781E9}" dt="2022-04-10T16:03:31.331" v="98" actId="255"/>
          <ac:spMkLst>
            <pc:docMk/>
            <pc:sldMk cId="3371237538" sldId="294"/>
            <ac:spMk id="6" creationId="{20742545-B2AB-4E57-AB02-CE655D285F4B}"/>
          </ac:spMkLst>
        </pc:spChg>
        <pc:picChg chg="del">
          <ac:chgData name="Strikker, S.J." userId="d1ae11d0-07f0-45e7-8b04-ab5d7f8bfcc9" providerId="ADAL" clId="{760BB15E-ECB2-4DF4-B23E-F9BD745781E9}" dt="2022-04-10T16:03:02.166" v="94" actId="478"/>
          <ac:picMkLst>
            <pc:docMk/>
            <pc:sldMk cId="3371237538" sldId="294"/>
            <ac:picMk id="3" creationId="{361A8D70-A1DA-4C96-80DF-D15A0C8EA478}"/>
          </ac:picMkLst>
        </pc:picChg>
        <pc:picChg chg="del">
          <ac:chgData name="Strikker, S.J." userId="d1ae11d0-07f0-45e7-8b04-ab5d7f8bfcc9" providerId="ADAL" clId="{760BB15E-ECB2-4DF4-B23E-F9BD745781E9}" dt="2022-04-10T16:03:06.080" v="95" actId="478"/>
          <ac:picMkLst>
            <pc:docMk/>
            <pc:sldMk cId="3371237538" sldId="294"/>
            <ac:picMk id="7" creationId="{806C100E-DBD0-4F27-B154-973AE44659C2}"/>
          </ac:picMkLst>
        </pc:picChg>
      </pc:sldChg>
      <pc:sldChg chg="addSp delSp modSp new mod ord">
        <pc:chgData name="Strikker, S.J." userId="d1ae11d0-07f0-45e7-8b04-ab5d7f8bfcc9" providerId="ADAL" clId="{760BB15E-ECB2-4DF4-B23E-F9BD745781E9}" dt="2022-04-10T20:16:12.749" v="213"/>
        <pc:sldMkLst>
          <pc:docMk/>
          <pc:sldMk cId="848921379" sldId="295"/>
        </pc:sldMkLst>
        <pc:spChg chg="del">
          <ac:chgData name="Strikker, S.J." userId="d1ae11d0-07f0-45e7-8b04-ab5d7f8bfcc9" providerId="ADAL" clId="{760BB15E-ECB2-4DF4-B23E-F9BD745781E9}" dt="2022-04-10T16:05:20.842" v="101"/>
          <ac:spMkLst>
            <pc:docMk/>
            <pc:sldMk cId="848921379" sldId="295"/>
            <ac:spMk id="3" creationId="{92CB27F7-AADD-4BA0-BDDC-409A3B3839C1}"/>
          </ac:spMkLst>
        </pc:spChg>
        <pc:spChg chg="mod">
          <ac:chgData name="Strikker, S.J." userId="d1ae11d0-07f0-45e7-8b04-ab5d7f8bfcc9" providerId="ADAL" clId="{760BB15E-ECB2-4DF4-B23E-F9BD745781E9}" dt="2022-04-10T16:06:32.108" v="158" actId="20577"/>
          <ac:spMkLst>
            <pc:docMk/>
            <pc:sldMk cId="848921379" sldId="295"/>
            <ac:spMk id="4" creationId="{F87DD31E-4294-4C32-BA72-3ADD960EF955}"/>
          </ac:spMkLst>
        </pc:spChg>
        <pc:picChg chg="add mod">
          <ac:chgData name="Strikker, S.J." userId="d1ae11d0-07f0-45e7-8b04-ab5d7f8bfcc9" providerId="ADAL" clId="{760BB15E-ECB2-4DF4-B23E-F9BD745781E9}" dt="2022-04-10T16:05:33.596" v="104" actId="14100"/>
          <ac:picMkLst>
            <pc:docMk/>
            <pc:sldMk cId="848921379" sldId="295"/>
            <ac:picMk id="5" creationId="{F5288E10-BF45-470A-B7A3-A6D550FBBA1A}"/>
          </ac:picMkLst>
        </pc:picChg>
      </pc:sldChg>
      <pc:sldChg chg="addSp modSp new del mod">
        <pc:chgData name="Strikker, S.J." userId="d1ae11d0-07f0-45e7-8b04-ab5d7f8bfcc9" providerId="ADAL" clId="{760BB15E-ECB2-4DF4-B23E-F9BD745781E9}" dt="2022-04-12T15:55:22.813" v="276" actId="2696"/>
        <pc:sldMkLst>
          <pc:docMk/>
          <pc:sldMk cId="1474699028" sldId="296"/>
        </pc:sldMkLst>
        <pc:spChg chg="add mod">
          <ac:chgData name="Strikker, S.J." userId="d1ae11d0-07f0-45e7-8b04-ab5d7f8bfcc9" providerId="ADAL" clId="{760BB15E-ECB2-4DF4-B23E-F9BD745781E9}" dt="2022-04-12T15:53:27.787" v="254" actId="14100"/>
          <ac:spMkLst>
            <pc:docMk/>
            <pc:sldMk cId="1474699028" sldId="296"/>
            <ac:spMk id="6" creationId="{1132B2AB-E233-46CC-9954-28EB008157F5}"/>
          </ac:spMkLst>
        </pc:spChg>
      </pc:sldChg>
      <pc:sldChg chg="new del">
        <pc:chgData name="Strikker, S.J." userId="d1ae11d0-07f0-45e7-8b04-ab5d7f8bfcc9" providerId="ADAL" clId="{760BB15E-ECB2-4DF4-B23E-F9BD745781E9}" dt="2022-04-12T15:55:15.276" v="275" actId="47"/>
        <pc:sldMkLst>
          <pc:docMk/>
          <pc:sldMk cId="2493435593" sldId="297"/>
        </pc:sldMkLst>
      </pc:sldChg>
      <pc:sldChg chg="modSp add mod">
        <pc:chgData name="Strikker, S.J." userId="d1ae11d0-07f0-45e7-8b04-ab5d7f8bfcc9" providerId="ADAL" clId="{760BB15E-ECB2-4DF4-B23E-F9BD745781E9}" dt="2022-04-12T15:55:09.234" v="274" actId="6549"/>
        <pc:sldMkLst>
          <pc:docMk/>
          <pc:sldMk cId="4281876513" sldId="298"/>
        </pc:sldMkLst>
        <pc:spChg chg="mod">
          <ac:chgData name="Strikker, S.J." userId="d1ae11d0-07f0-45e7-8b04-ab5d7f8bfcc9" providerId="ADAL" clId="{760BB15E-ECB2-4DF4-B23E-F9BD745781E9}" dt="2022-04-12T15:55:09.234" v="274" actId="6549"/>
          <ac:spMkLst>
            <pc:docMk/>
            <pc:sldMk cId="4281876513" sldId="298"/>
            <ac:spMk id="6" creationId="{B4AB4502-6F65-504C-B135-1ABB243D2AE0}"/>
          </ac:spMkLst>
        </pc:spChg>
      </pc:sldChg>
      <pc:sldChg chg="modSp add del mod">
        <pc:chgData name="Strikker, S.J." userId="d1ae11d0-07f0-45e7-8b04-ab5d7f8bfcc9" providerId="ADAL" clId="{760BB15E-ECB2-4DF4-B23E-F9BD745781E9}" dt="2022-04-13T07:35:44.698" v="426" actId="47"/>
        <pc:sldMkLst>
          <pc:docMk/>
          <pc:sldMk cId="1222542089" sldId="299"/>
        </pc:sldMkLst>
        <pc:spChg chg="mod">
          <ac:chgData name="Strikker, S.J." userId="d1ae11d0-07f0-45e7-8b04-ab5d7f8bfcc9" providerId="ADAL" clId="{760BB15E-ECB2-4DF4-B23E-F9BD745781E9}" dt="2022-04-12T16:00:25.336" v="336" actId="6549"/>
          <ac:spMkLst>
            <pc:docMk/>
            <pc:sldMk cId="1222542089" sldId="299"/>
            <ac:spMk id="4" creationId="{6E8C506C-7605-644D-A037-AEB8FB436259}"/>
          </ac:spMkLst>
        </pc:spChg>
        <pc:spChg chg="mod">
          <ac:chgData name="Strikker, S.J." userId="d1ae11d0-07f0-45e7-8b04-ab5d7f8bfcc9" providerId="ADAL" clId="{760BB15E-ECB2-4DF4-B23E-F9BD745781E9}" dt="2022-04-12T16:03:18.514" v="425" actId="20577"/>
          <ac:spMkLst>
            <pc:docMk/>
            <pc:sldMk cId="1222542089" sldId="299"/>
            <ac:spMk id="6" creationId="{0214CD93-65DC-43A9-81AA-C3E99F6112AD}"/>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81BAF9-0B17-468B-8CEC-CCBB62EA2CAC}"/>
              </a:ext>
            </a:extLst>
          </p:cNvPr>
          <p:cNvSpPr>
            <a:spLocks noGrp="1"/>
          </p:cNvSpPr>
          <p:nvPr>
            <p:ph type="ctrTitle"/>
          </p:nvPr>
        </p:nvSpPr>
        <p:spPr>
          <a:xfrm>
            <a:off x="3103418" y="445044"/>
            <a:ext cx="8250382" cy="1194955"/>
          </a:xfrm>
          <a:prstGeom prst="rect">
            <a:avLst/>
          </a:prstGeom>
        </p:spPr>
        <p:txBody>
          <a:bodyPr anchor="b"/>
          <a:lstStyle>
            <a:lvl1pPr algn="ctr">
              <a:defRPr sz="6000"/>
            </a:lvl1pPr>
          </a:lstStyle>
          <a:p>
            <a:r>
              <a:rPr lang="en-US"/>
              <a:t>Click to edit Master title style</a:t>
            </a:r>
            <a:endParaRPr lang="nl-NL" dirty="0"/>
          </a:p>
        </p:txBody>
      </p:sp>
      <p:sp>
        <p:nvSpPr>
          <p:cNvPr id="3" name="Ondertitel 2">
            <a:extLst>
              <a:ext uri="{FF2B5EF4-FFF2-40B4-BE49-F238E27FC236}">
                <a16:creationId xmlns:a16="http://schemas.microsoft.com/office/drawing/2014/main" id="{40F65E4C-CD70-478E-B043-6DB540103DEA}"/>
              </a:ext>
            </a:extLst>
          </p:cNvPr>
          <p:cNvSpPr>
            <a:spLocks noGrp="1"/>
          </p:cNvSpPr>
          <p:nvPr>
            <p:ph type="subTitle" idx="1"/>
          </p:nvPr>
        </p:nvSpPr>
        <p:spPr>
          <a:xfrm>
            <a:off x="1607128" y="1880755"/>
            <a:ext cx="9144000" cy="386989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spTree>
    <p:extLst>
      <p:ext uri="{BB962C8B-B14F-4D97-AF65-F5344CB8AC3E}">
        <p14:creationId xmlns:p14="http://schemas.microsoft.com/office/powerpoint/2010/main" val="3670636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FFFECE-CD8F-4C7B-8E03-6902A3EFFD41}"/>
              </a:ext>
            </a:extLst>
          </p:cNvPr>
          <p:cNvSpPr>
            <a:spLocks noGrp="1"/>
          </p:cNvSpPr>
          <p:nvPr>
            <p:ph type="title"/>
          </p:nvPr>
        </p:nvSpPr>
        <p:spPr>
          <a:xfrm>
            <a:off x="3238500" y="365125"/>
            <a:ext cx="8115300" cy="1325563"/>
          </a:xfrm>
          <a:prstGeom prst="rect">
            <a:avLst/>
          </a:prstGeom>
        </p:spPr>
        <p:txBody>
          <a:bodyPr/>
          <a:lstStyle/>
          <a:p>
            <a:r>
              <a:rPr lang="en-US"/>
              <a:t>Click to edit Master title style</a:t>
            </a:r>
            <a:endParaRPr lang="nl-NL"/>
          </a:p>
        </p:txBody>
      </p:sp>
      <p:sp>
        <p:nvSpPr>
          <p:cNvPr id="3" name="Tijdelijke aanduiding voor verticale tekst 2">
            <a:extLst>
              <a:ext uri="{FF2B5EF4-FFF2-40B4-BE49-F238E27FC236}">
                <a16:creationId xmlns:a16="http://schemas.microsoft.com/office/drawing/2014/main" id="{C7C09D99-0556-4CFE-94FE-C734857C1C3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a:extLst>
              <a:ext uri="{FF2B5EF4-FFF2-40B4-BE49-F238E27FC236}">
                <a16:creationId xmlns:a16="http://schemas.microsoft.com/office/drawing/2014/main" id="{9DE8A785-5A37-4ED2-8A1B-659A60F5EC62}"/>
              </a:ext>
            </a:extLst>
          </p:cNvPr>
          <p:cNvSpPr>
            <a:spLocks noGrp="1"/>
          </p:cNvSpPr>
          <p:nvPr>
            <p:ph type="dt" sz="half" idx="10"/>
          </p:nvPr>
        </p:nvSpPr>
        <p:spPr>
          <a:xfrm>
            <a:off x="838200" y="6356350"/>
            <a:ext cx="2743200" cy="365125"/>
          </a:xfrm>
          <a:prstGeom prst="rect">
            <a:avLst/>
          </a:prstGeom>
        </p:spPr>
        <p:txBody>
          <a:bodyPr/>
          <a:lstStyle/>
          <a:p>
            <a:fld id="{4DA9DAA7-3D41-4F58-9A43-D840D741125B}" type="datetimeFigureOut">
              <a:rPr lang="nl-NL" smtClean="0"/>
              <a:t>12-4-2022</a:t>
            </a:fld>
            <a:endParaRPr lang="nl-NL"/>
          </a:p>
        </p:txBody>
      </p:sp>
      <p:sp>
        <p:nvSpPr>
          <p:cNvPr id="5" name="Tijdelijke aanduiding voor voettekst 4">
            <a:extLst>
              <a:ext uri="{FF2B5EF4-FFF2-40B4-BE49-F238E27FC236}">
                <a16:creationId xmlns:a16="http://schemas.microsoft.com/office/drawing/2014/main" id="{F3EA1E26-B97D-4191-BE19-02FB32707FD0}"/>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75964F07-628E-4007-9F1A-DE3388E80AEA}"/>
              </a:ext>
            </a:extLst>
          </p:cNvPr>
          <p:cNvSpPr>
            <a:spLocks noGrp="1"/>
          </p:cNvSpPr>
          <p:nvPr>
            <p:ph type="sldNum" sz="quarter" idx="12"/>
          </p:nvPr>
        </p:nvSpPr>
        <p:spPr>
          <a:xfrm>
            <a:off x="8610600" y="6356350"/>
            <a:ext cx="2743200" cy="365125"/>
          </a:xfrm>
          <a:prstGeom prst="rect">
            <a:avLst/>
          </a:prstGeom>
        </p:spPr>
        <p:txBody>
          <a:bodyPr/>
          <a:lstStyle/>
          <a:p>
            <a:fld id="{AE7C49C6-5BA2-4BB7-BE18-98066A33981A}" type="slidenum">
              <a:rPr lang="nl-NL" smtClean="0"/>
              <a:t>‹nr.›</a:t>
            </a:fld>
            <a:endParaRPr lang="nl-NL"/>
          </a:p>
        </p:txBody>
      </p:sp>
    </p:spTree>
    <p:extLst>
      <p:ext uri="{BB962C8B-B14F-4D97-AF65-F5344CB8AC3E}">
        <p14:creationId xmlns:p14="http://schemas.microsoft.com/office/powerpoint/2010/main" val="4277730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CC4B4F2-B3F1-4E5E-A332-46B4AA266CA9}"/>
              </a:ext>
            </a:extLst>
          </p:cNvPr>
          <p:cNvSpPr>
            <a:spLocks noGrp="1"/>
          </p:cNvSpPr>
          <p:nvPr>
            <p:ph type="title" orient="vert"/>
          </p:nvPr>
        </p:nvSpPr>
        <p:spPr>
          <a:xfrm>
            <a:off x="8724900" y="1808017"/>
            <a:ext cx="2628900" cy="4368946"/>
          </a:xfrm>
          <a:prstGeom prst="rect">
            <a:avLst/>
          </a:prstGeom>
        </p:spPr>
        <p:txBody>
          <a:bodyPr vert="eaVert"/>
          <a:lstStyle/>
          <a:p>
            <a:r>
              <a:rPr lang="en-US"/>
              <a:t>Click to edit Master title style</a:t>
            </a:r>
            <a:endParaRPr lang="nl-NL" dirty="0"/>
          </a:p>
        </p:txBody>
      </p:sp>
      <p:sp>
        <p:nvSpPr>
          <p:cNvPr id="3" name="Tijdelijke aanduiding voor verticale tekst 2">
            <a:extLst>
              <a:ext uri="{FF2B5EF4-FFF2-40B4-BE49-F238E27FC236}">
                <a16:creationId xmlns:a16="http://schemas.microsoft.com/office/drawing/2014/main" id="{7009EA87-DDA1-4FB6-9BE1-59AEFDEF1D9C}"/>
              </a:ext>
            </a:extLst>
          </p:cNvPr>
          <p:cNvSpPr>
            <a:spLocks noGrp="1"/>
          </p:cNvSpPr>
          <p:nvPr>
            <p:ph type="body" orient="vert" idx="1"/>
          </p:nvPr>
        </p:nvSpPr>
        <p:spPr>
          <a:xfrm>
            <a:off x="838200" y="1808017"/>
            <a:ext cx="7734300" cy="436894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a:extLst>
              <a:ext uri="{FF2B5EF4-FFF2-40B4-BE49-F238E27FC236}">
                <a16:creationId xmlns:a16="http://schemas.microsoft.com/office/drawing/2014/main" id="{056DC83C-FEBE-45CA-89B2-45CF2DC0455C}"/>
              </a:ext>
            </a:extLst>
          </p:cNvPr>
          <p:cNvSpPr>
            <a:spLocks noGrp="1"/>
          </p:cNvSpPr>
          <p:nvPr>
            <p:ph type="dt" sz="half" idx="10"/>
          </p:nvPr>
        </p:nvSpPr>
        <p:spPr>
          <a:xfrm>
            <a:off x="838200" y="6356350"/>
            <a:ext cx="2743200" cy="365125"/>
          </a:xfrm>
          <a:prstGeom prst="rect">
            <a:avLst/>
          </a:prstGeom>
        </p:spPr>
        <p:txBody>
          <a:bodyPr/>
          <a:lstStyle/>
          <a:p>
            <a:fld id="{4DA9DAA7-3D41-4F58-9A43-D840D741125B}" type="datetimeFigureOut">
              <a:rPr lang="nl-NL" smtClean="0"/>
              <a:t>12-4-2022</a:t>
            </a:fld>
            <a:endParaRPr lang="nl-NL"/>
          </a:p>
        </p:txBody>
      </p:sp>
      <p:sp>
        <p:nvSpPr>
          <p:cNvPr id="5" name="Tijdelijke aanduiding voor voettekst 4">
            <a:extLst>
              <a:ext uri="{FF2B5EF4-FFF2-40B4-BE49-F238E27FC236}">
                <a16:creationId xmlns:a16="http://schemas.microsoft.com/office/drawing/2014/main" id="{E6C02B65-1183-48A2-8EEA-34F9E504149B}"/>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6A06B158-B50D-4140-A8D9-EA9104B908B3}"/>
              </a:ext>
            </a:extLst>
          </p:cNvPr>
          <p:cNvSpPr>
            <a:spLocks noGrp="1"/>
          </p:cNvSpPr>
          <p:nvPr>
            <p:ph type="sldNum" sz="quarter" idx="12"/>
          </p:nvPr>
        </p:nvSpPr>
        <p:spPr>
          <a:xfrm>
            <a:off x="8610600" y="6356350"/>
            <a:ext cx="2743200" cy="365125"/>
          </a:xfrm>
          <a:prstGeom prst="rect">
            <a:avLst/>
          </a:prstGeom>
        </p:spPr>
        <p:txBody>
          <a:bodyPr/>
          <a:lstStyle/>
          <a:p>
            <a:fld id="{AE7C49C6-5BA2-4BB7-BE18-98066A33981A}" type="slidenum">
              <a:rPr lang="nl-NL" smtClean="0"/>
              <a:t>‹nr.›</a:t>
            </a:fld>
            <a:endParaRPr lang="nl-NL"/>
          </a:p>
        </p:txBody>
      </p:sp>
    </p:spTree>
    <p:extLst>
      <p:ext uri="{BB962C8B-B14F-4D97-AF65-F5344CB8AC3E}">
        <p14:creationId xmlns:p14="http://schemas.microsoft.com/office/powerpoint/2010/main" val="976249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81BAF9-0B17-468B-8CEC-CCBB62EA2CA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40F65E4C-CD70-478E-B043-6DB540103D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527E82D-0E8F-4C76-A687-C6C68C166B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A9DAA7-3D41-4F58-9A43-D840D741125B}" type="datetimeFigureOut">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jdelijke aanduiding voor voettekst 4">
            <a:extLst>
              <a:ext uri="{FF2B5EF4-FFF2-40B4-BE49-F238E27FC236}">
                <a16:creationId xmlns:a16="http://schemas.microsoft.com/office/drawing/2014/main" id="{B1558BA6-8905-472B-9119-F59C0DDF89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jdelijke aanduiding voor dianummer 5">
            <a:extLst>
              <a:ext uri="{FF2B5EF4-FFF2-40B4-BE49-F238E27FC236}">
                <a16:creationId xmlns:a16="http://schemas.microsoft.com/office/drawing/2014/main" id="{F15F40DF-50D6-4120-B5D9-7BC5FB9AAD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7C49C6-5BA2-4BB7-BE18-98066A33981A}"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649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CF129B-C2A3-47A0-B17C-5041B5F0F37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78781F4-6F09-468B-B21E-AC105F7D2379}"/>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BC52D22-FAAB-44D9-A7A5-B9D85F7EB2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A9DAA7-3D41-4F58-9A43-D840D741125B}" type="datetimeFigureOut">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jdelijke aanduiding voor voettekst 4">
            <a:extLst>
              <a:ext uri="{FF2B5EF4-FFF2-40B4-BE49-F238E27FC236}">
                <a16:creationId xmlns:a16="http://schemas.microsoft.com/office/drawing/2014/main" id="{F52F6BA3-7B08-4222-A941-E5C08C6A30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jdelijke aanduiding voor dianummer 5">
            <a:extLst>
              <a:ext uri="{FF2B5EF4-FFF2-40B4-BE49-F238E27FC236}">
                <a16:creationId xmlns:a16="http://schemas.microsoft.com/office/drawing/2014/main" id="{461594EA-27A5-44F7-8BFC-D497FD3C92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7C49C6-5BA2-4BB7-BE18-98066A33981A}"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4985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D8FE2A-5BB3-49E6-ADA6-795E61EF3D4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05CEA990-B5F2-466E-9B53-493622C8FA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59A473D3-B2A0-473B-9E15-383550892A0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A9DAA7-3D41-4F58-9A43-D840D741125B}" type="datetimeFigureOut">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jdelijke aanduiding voor voettekst 4">
            <a:extLst>
              <a:ext uri="{FF2B5EF4-FFF2-40B4-BE49-F238E27FC236}">
                <a16:creationId xmlns:a16="http://schemas.microsoft.com/office/drawing/2014/main" id="{B2E91B55-9717-4508-BD88-7C924A90E6C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jdelijke aanduiding voor dianummer 5">
            <a:extLst>
              <a:ext uri="{FF2B5EF4-FFF2-40B4-BE49-F238E27FC236}">
                <a16:creationId xmlns:a16="http://schemas.microsoft.com/office/drawing/2014/main" id="{4127CB62-27AF-414A-A56E-85F086BB01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7C49C6-5BA2-4BB7-BE18-98066A33981A}"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916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C0E4E7-82B9-4AD7-A936-3A6A520BD30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33BA1BE-CEB7-41F2-9FF9-5A96732A6C9D}"/>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EE38942-BBE5-4E86-B74A-F9A7E13A5DFE}"/>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08641BD-5B7D-4D65-8C73-43DF8F5BFE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A9DAA7-3D41-4F58-9A43-D840D741125B}" type="datetimeFigureOut">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jdelijke aanduiding voor voettekst 5">
            <a:extLst>
              <a:ext uri="{FF2B5EF4-FFF2-40B4-BE49-F238E27FC236}">
                <a16:creationId xmlns:a16="http://schemas.microsoft.com/office/drawing/2014/main" id="{D85B7032-A6A5-476E-84DF-55A9F97ABD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ijdelijke aanduiding voor dianummer 6">
            <a:extLst>
              <a:ext uri="{FF2B5EF4-FFF2-40B4-BE49-F238E27FC236}">
                <a16:creationId xmlns:a16="http://schemas.microsoft.com/office/drawing/2014/main" id="{ADE6FEC5-0EDF-44A5-9271-C99FBFCB7A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7C49C6-5BA2-4BB7-BE18-98066A33981A}"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963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03B619-5EB0-4AE8-AACD-1E5A3C23A685}"/>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9297937-F9F0-4218-95A2-22EC16A89C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8588A0CA-F8EC-449E-A2A1-4BBC7996CDA4}"/>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A758C45-3C39-411F-B91C-255838D41A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DA1F3115-45AF-48D8-B6A0-21556B75E959}"/>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931A4F2-B841-4134-B05B-A97A0716A6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A9DAA7-3D41-4F58-9A43-D840D741125B}" type="datetimeFigureOut">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ijdelijke aanduiding voor voettekst 7">
            <a:extLst>
              <a:ext uri="{FF2B5EF4-FFF2-40B4-BE49-F238E27FC236}">
                <a16:creationId xmlns:a16="http://schemas.microsoft.com/office/drawing/2014/main" id="{B655915B-DD68-4FA8-B7D3-C28EB36B948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Tijdelijke aanduiding voor dianummer 8">
            <a:extLst>
              <a:ext uri="{FF2B5EF4-FFF2-40B4-BE49-F238E27FC236}">
                <a16:creationId xmlns:a16="http://schemas.microsoft.com/office/drawing/2014/main" id="{7494E359-E681-4A7D-A1F8-12CB9E711C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7C49C6-5BA2-4BB7-BE18-98066A33981A}"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760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48168D-9744-4359-A3F9-82805C23E2D2}"/>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31EBFA59-894D-40F8-B22F-22D4974F607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A9DAA7-3D41-4F58-9A43-D840D741125B}" type="datetimeFigureOut">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ijdelijke aanduiding voor voettekst 3">
            <a:extLst>
              <a:ext uri="{FF2B5EF4-FFF2-40B4-BE49-F238E27FC236}">
                <a16:creationId xmlns:a16="http://schemas.microsoft.com/office/drawing/2014/main" id="{6B0B40BB-F9E5-464E-A456-287755E9EF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jdelijke aanduiding voor dianummer 4">
            <a:extLst>
              <a:ext uri="{FF2B5EF4-FFF2-40B4-BE49-F238E27FC236}">
                <a16:creationId xmlns:a16="http://schemas.microsoft.com/office/drawing/2014/main" id="{47792707-CD30-42EF-80D0-722BBFC17B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7C49C6-5BA2-4BB7-BE18-98066A33981A}"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886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B4C8703-0E2D-4837-81B1-7FBEB1603F9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A9DAA7-3D41-4F58-9A43-D840D741125B}" type="datetimeFigureOut">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ijdelijke aanduiding voor voettekst 2">
            <a:extLst>
              <a:ext uri="{FF2B5EF4-FFF2-40B4-BE49-F238E27FC236}">
                <a16:creationId xmlns:a16="http://schemas.microsoft.com/office/drawing/2014/main" id="{A0312EF3-CC8B-4543-B1FC-E1B6000F79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ijdelijke aanduiding voor dianummer 3">
            <a:extLst>
              <a:ext uri="{FF2B5EF4-FFF2-40B4-BE49-F238E27FC236}">
                <a16:creationId xmlns:a16="http://schemas.microsoft.com/office/drawing/2014/main" id="{3556D6C8-2D28-4A14-8480-9B784A6051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7C49C6-5BA2-4BB7-BE18-98066A33981A}"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768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F114BF-1F00-419D-B2DC-1B47329B48C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8FFFEEC3-C300-4136-A888-332C1FC657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EB37C5CB-4A57-4820-A454-35A68763FA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97A79351-6526-40BD-B82F-3BB47BB8E8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A9DAA7-3D41-4F58-9A43-D840D741125B}" type="datetimeFigureOut">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jdelijke aanduiding voor voettekst 5">
            <a:extLst>
              <a:ext uri="{FF2B5EF4-FFF2-40B4-BE49-F238E27FC236}">
                <a16:creationId xmlns:a16="http://schemas.microsoft.com/office/drawing/2014/main" id="{CAA01317-CBA6-432C-A55A-8C7F678B27C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ijdelijke aanduiding voor dianummer 6">
            <a:extLst>
              <a:ext uri="{FF2B5EF4-FFF2-40B4-BE49-F238E27FC236}">
                <a16:creationId xmlns:a16="http://schemas.microsoft.com/office/drawing/2014/main" id="{A0E01790-DB6F-45CC-B388-4AC652448F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7C49C6-5BA2-4BB7-BE18-98066A33981A}"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613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CF129B-C2A3-47A0-B17C-5041B5F0F373}"/>
              </a:ext>
            </a:extLst>
          </p:cNvPr>
          <p:cNvSpPr>
            <a:spLocks noGrp="1"/>
          </p:cNvSpPr>
          <p:nvPr>
            <p:ph type="title"/>
          </p:nvPr>
        </p:nvSpPr>
        <p:spPr>
          <a:xfrm>
            <a:off x="3238500" y="365125"/>
            <a:ext cx="8115300" cy="1325563"/>
          </a:xfrm>
          <a:prstGeom prst="rect">
            <a:avLst/>
          </a:prstGeom>
        </p:spPr>
        <p:txBody>
          <a:bodyPr/>
          <a:lstStyle/>
          <a:p>
            <a:r>
              <a:rPr lang="en-US"/>
              <a:t>Click to edit Master title style</a:t>
            </a:r>
            <a:endParaRPr lang="nl-NL"/>
          </a:p>
        </p:txBody>
      </p:sp>
      <p:sp>
        <p:nvSpPr>
          <p:cNvPr id="3" name="Tijdelijke aanduiding voor inhoud 2">
            <a:extLst>
              <a:ext uri="{FF2B5EF4-FFF2-40B4-BE49-F238E27FC236}">
                <a16:creationId xmlns:a16="http://schemas.microsoft.com/office/drawing/2014/main" id="{878781F4-6F09-468B-B21E-AC105F7D237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7552588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613471-085F-433C-A389-53BDDEB8E05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F18750CD-FE14-4FA6-A09B-94AB3297F5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115696D5-9B7D-430E-A7D4-0B9772EFB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207ABE5E-6023-447C-806D-F165BCC8E4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A9DAA7-3D41-4F58-9A43-D840D741125B}" type="datetimeFigureOut">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jdelijke aanduiding voor voettekst 5">
            <a:extLst>
              <a:ext uri="{FF2B5EF4-FFF2-40B4-BE49-F238E27FC236}">
                <a16:creationId xmlns:a16="http://schemas.microsoft.com/office/drawing/2014/main" id="{930A3EF1-B8A7-4AE0-9A29-5F952B3692B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ijdelijke aanduiding voor dianummer 6">
            <a:extLst>
              <a:ext uri="{FF2B5EF4-FFF2-40B4-BE49-F238E27FC236}">
                <a16:creationId xmlns:a16="http://schemas.microsoft.com/office/drawing/2014/main" id="{72A28775-C3A6-420D-ACD6-358958C187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7C49C6-5BA2-4BB7-BE18-98066A33981A}"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9427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FFFECE-CD8F-4C7B-8E03-6902A3EFFD4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7C09D99-0556-4CFE-94FE-C734857C1C3E}"/>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DE8A785-5A37-4ED2-8A1B-659A60F5EC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A9DAA7-3D41-4F58-9A43-D840D741125B}" type="datetimeFigureOut">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jdelijke aanduiding voor voettekst 4">
            <a:extLst>
              <a:ext uri="{FF2B5EF4-FFF2-40B4-BE49-F238E27FC236}">
                <a16:creationId xmlns:a16="http://schemas.microsoft.com/office/drawing/2014/main" id="{F3EA1E26-B97D-4191-BE19-02FB32707F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jdelijke aanduiding voor dianummer 5">
            <a:extLst>
              <a:ext uri="{FF2B5EF4-FFF2-40B4-BE49-F238E27FC236}">
                <a16:creationId xmlns:a16="http://schemas.microsoft.com/office/drawing/2014/main" id="{75964F07-628E-4007-9F1A-DE3388E80A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7C49C6-5BA2-4BB7-BE18-98066A33981A}"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486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CC4B4F2-B3F1-4E5E-A332-46B4AA266CA9}"/>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7009EA87-DDA1-4FB6-9BE1-59AEFDEF1D9C}"/>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56DC83C-FEBE-45CA-89B2-45CF2DC045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A9DAA7-3D41-4F58-9A43-D840D741125B}" type="datetimeFigureOut">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jdelijke aanduiding voor voettekst 4">
            <a:extLst>
              <a:ext uri="{FF2B5EF4-FFF2-40B4-BE49-F238E27FC236}">
                <a16:creationId xmlns:a16="http://schemas.microsoft.com/office/drawing/2014/main" id="{E6C02B65-1183-48A2-8EEA-34F9E50414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jdelijke aanduiding voor dianummer 5">
            <a:extLst>
              <a:ext uri="{FF2B5EF4-FFF2-40B4-BE49-F238E27FC236}">
                <a16:creationId xmlns:a16="http://schemas.microsoft.com/office/drawing/2014/main" id="{6A06B158-B50D-4140-A8D9-EA9104B908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7C49C6-5BA2-4BB7-BE18-98066A33981A}"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897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D8FE2A-5BB3-49E6-ADA6-795E61EF3D4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nl-NL"/>
          </a:p>
        </p:txBody>
      </p:sp>
      <p:sp>
        <p:nvSpPr>
          <p:cNvPr id="3" name="Tijdelijke aanduiding voor tekst 2">
            <a:extLst>
              <a:ext uri="{FF2B5EF4-FFF2-40B4-BE49-F238E27FC236}">
                <a16:creationId xmlns:a16="http://schemas.microsoft.com/office/drawing/2014/main" id="{05CEA990-B5F2-466E-9B53-493622C8FA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Tijdelijke aanduiding voor datum 3">
            <a:extLst>
              <a:ext uri="{FF2B5EF4-FFF2-40B4-BE49-F238E27FC236}">
                <a16:creationId xmlns:a16="http://schemas.microsoft.com/office/drawing/2014/main" id="{59A473D3-B2A0-473B-9E15-383550892A0B}"/>
              </a:ext>
            </a:extLst>
          </p:cNvPr>
          <p:cNvSpPr>
            <a:spLocks noGrp="1"/>
          </p:cNvSpPr>
          <p:nvPr>
            <p:ph type="dt" sz="half" idx="10"/>
          </p:nvPr>
        </p:nvSpPr>
        <p:spPr>
          <a:xfrm>
            <a:off x="838200" y="6356350"/>
            <a:ext cx="2743200" cy="365125"/>
          </a:xfrm>
          <a:prstGeom prst="rect">
            <a:avLst/>
          </a:prstGeom>
        </p:spPr>
        <p:txBody>
          <a:bodyPr/>
          <a:lstStyle/>
          <a:p>
            <a:fld id="{4DA9DAA7-3D41-4F58-9A43-D840D741125B}" type="datetimeFigureOut">
              <a:rPr lang="nl-NL" smtClean="0"/>
              <a:t>12-4-2022</a:t>
            </a:fld>
            <a:endParaRPr lang="nl-NL"/>
          </a:p>
        </p:txBody>
      </p:sp>
      <p:sp>
        <p:nvSpPr>
          <p:cNvPr id="5" name="Tijdelijke aanduiding voor voettekst 4">
            <a:extLst>
              <a:ext uri="{FF2B5EF4-FFF2-40B4-BE49-F238E27FC236}">
                <a16:creationId xmlns:a16="http://schemas.microsoft.com/office/drawing/2014/main" id="{B2E91B55-9717-4508-BD88-7C924A90E6CA}"/>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4127CB62-27AF-414A-A56E-85F086BB018A}"/>
              </a:ext>
            </a:extLst>
          </p:cNvPr>
          <p:cNvSpPr>
            <a:spLocks noGrp="1"/>
          </p:cNvSpPr>
          <p:nvPr>
            <p:ph type="sldNum" sz="quarter" idx="12"/>
          </p:nvPr>
        </p:nvSpPr>
        <p:spPr>
          <a:xfrm>
            <a:off x="8610600" y="6356350"/>
            <a:ext cx="2743200" cy="365125"/>
          </a:xfrm>
          <a:prstGeom prst="rect">
            <a:avLst/>
          </a:prstGeom>
        </p:spPr>
        <p:txBody>
          <a:bodyPr/>
          <a:lstStyle/>
          <a:p>
            <a:fld id="{AE7C49C6-5BA2-4BB7-BE18-98066A33981A}" type="slidenum">
              <a:rPr lang="nl-NL" smtClean="0"/>
              <a:t>‹nr.›</a:t>
            </a:fld>
            <a:endParaRPr lang="nl-NL"/>
          </a:p>
        </p:txBody>
      </p:sp>
    </p:spTree>
    <p:extLst>
      <p:ext uri="{BB962C8B-B14F-4D97-AF65-F5344CB8AC3E}">
        <p14:creationId xmlns:p14="http://schemas.microsoft.com/office/powerpoint/2010/main" val="3611951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C0E4E7-82B9-4AD7-A936-3A6A520BD30D}"/>
              </a:ext>
            </a:extLst>
          </p:cNvPr>
          <p:cNvSpPr>
            <a:spLocks noGrp="1"/>
          </p:cNvSpPr>
          <p:nvPr>
            <p:ph type="title"/>
          </p:nvPr>
        </p:nvSpPr>
        <p:spPr>
          <a:xfrm>
            <a:off x="3238500" y="365125"/>
            <a:ext cx="8115300" cy="1325563"/>
          </a:xfrm>
          <a:prstGeom prst="rect">
            <a:avLst/>
          </a:prstGeom>
        </p:spPr>
        <p:txBody>
          <a:bodyPr/>
          <a:lstStyle/>
          <a:p>
            <a:r>
              <a:rPr lang="en-US"/>
              <a:t>Click to edit Master title style</a:t>
            </a:r>
            <a:endParaRPr lang="nl-NL"/>
          </a:p>
        </p:txBody>
      </p:sp>
      <p:sp>
        <p:nvSpPr>
          <p:cNvPr id="3" name="Tijdelijke aanduiding voor inhoud 2">
            <a:extLst>
              <a:ext uri="{FF2B5EF4-FFF2-40B4-BE49-F238E27FC236}">
                <a16:creationId xmlns:a16="http://schemas.microsoft.com/office/drawing/2014/main" id="{633BA1BE-CEB7-41F2-9FF9-5A96732A6C9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inhoud 3">
            <a:extLst>
              <a:ext uri="{FF2B5EF4-FFF2-40B4-BE49-F238E27FC236}">
                <a16:creationId xmlns:a16="http://schemas.microsoft.com/office/drawing/2014/main" id="{0EE38942-BBE5-4E86-B74A-F9A7E13A5DF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ijdelijke aanduiding voor datum 4">
            <a:extLst>
              <a:ext uri="{FF2B5EF4-FFF2-40B4-BE49-F238E27FC236}">
                <a16:creationId xmlns:a16="http://schemas.microsoft.com/office/drawing/2014/main" id="{908641BD-5B7D-4D65-8C73-43DF8F5BFE94}"/>
              </a:ext>
            </a:extLst>
          </p:cNvPr>
          <p:cNvSpPr>
            <a:spLocks noGrp="1"/>
          </p:cNvSpPr>
          <p:nvPr>
            <p:ph type="dt" sz="half" idx="10"/>
          </p:nvPr>
        </p:nvSpPr>
        <p:spPr>
          <a:xfrm>
            <a:off x="838200" y="6356350"/>
            <a:ext cx="2743200" cy="365125"/>
          </a:xfrm>
          <a:prstGeom prst="rect">
            <a:avLst/>
          </a:prstGeom>
        </p:spPr>
        <p:txBody>
          <a:bodyPr/>
          <a:lstStyle/>
          <a:p>
            <a:fld id="{4DA9DAA7-3D41-4F58-9A43-D840D741125B}" type="datetimeFigureOut">
              <a:rPr lang="nl-NL" smtClean="0"/>
              <a:t>12-4-2022</a:t>
            </a:fld>
            <a:endParaRPr lang="nl-NL"/>
          </a:p>
        </p:txBody>
      </p:sp>
      <p:sp>
        <p:nvSpPr>
          <p:cNvPr id="6" name="Tijdelijke aanduiding voor voettekst 5">
            <a:extLst>
              <a:ext uri="{FF2B5EF4-FFF2-40B4-BE49-F238E27FC236}">
                <a16:creationId xmlns:a16="http://schemas.microsoft.com/office/drawing/2014/main" id="{D85B7032-A6A5-476E-84DF-55A9F97ABDF9}"/>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ADE6FEC5-0EDF-44A5-9271-C99FBFCB7A76}"/>
              </a:ext>
            </a:extLst>
          </p:cNvPr>
          <p:cNvSpPr>
            <a:spLocks noGrp="1"/>
          </p:cNvSpPr>
          <p:nvPr>
            <p:ph type="sldNum" sz="quarter" idx="12"/>
          </p:nvPr>
        </p:nvSpPr>
        <p:spPr>
          <a:xfrm>
            <a:off x="8610600" y="6356350"/>
            <a:ext cx="2743200" cy="365125"/>
          </a:xfrm>
          <a:prstGeom prst="rect">
            <a:avLst/>
          </a:prstGeom>
        </p:spPr>
        <p:txBody>
          <a:bodyPr/>
          <a:lstStyle/>
          <a:p>
            <a:fld id="{AE7C49C6-5BA2-4BB7-BE18-98066A33981A}" type="slidenum">
              <a:rPr lang="nl-NL" smtClean="0"/>
              <a:t>‹nr.›</a:t>
            </a:fld>
            <a:endParaRPr lang="nl-NL"/>
          </a:p>
        </p:txBody>
      </p:sp>
    </p:spTree>
    <p:extLst>
      <p:ext uri="{BB962C8B-B14F-4D97-AF65-F5344CB8AC3E}">
        <p14:creationId xmlns:p14="http://schemas.microsoft.com/office/powerpoint/2010/main" val="1492331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03B619-5EB0-4AE8-AACD-1E5A3C23A685}"/>
              </a:ext>
            </a:extLst>
          </p:cNvPr>
          <p:cNvSpPr>
            <a:spLocks noGrp="1"/>
          </p:cNvSpPr>
          <p:nvPr>
            <p:ph type="title"/>
          </p:nvPr>
        </p:nvSpPr>
        <p:spPr>
          <a:xfrm>
            <a:off x="3044536" y="365125"/>
            <a:ext cx="8310852" cy="1325563"/>
          </a:xfrm>
          <a:prstGeom prst="rect">
            <a:avLst/>
          </a:prstGeom>
        </p:spPr>
        <p:txBody>
          <a:bodyPr/>
          <a:lstStyle/>
          <a:p>
            <a:r>
              <a:rPr lang="en-US"/>
              <a:t>Click to edit Master title style</a:t>
            </a:r>
            <a:endParaRPr lang="nl-NL" dirty="0"/>
          </a:p>
        </p:txBody>
      </p:sp>
      <p:sp>
        <p:nvSpPr>
          <p:cNvPr id="3" name="Tijdelijke aanduiding voor tekst 2">
            <a:extLst>
              <a:ext uri="{FF2B5EF4-FFF2-40B4-BE49-F238E27FC236}">
                <a16:creationId xmlns:a16="http://schemas.microsoft.com/office/drawing/2014/main" id="{59297937-F9F0-4218-95A2-22EC16A89C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Tijdelijke aanduiding voor inhoud 3">
            <a:extLst>
              <a:ext uri="{FF2B5EF4-FFF2-40B4-BE49-F238E27FC236}">
                <a16:creationId xmlns:a16="http://schemas.microsoft.com/office/drawing/2014/main" id="{8588A0CA-F8EC-449E-A2A1-4BBC7996CDA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ijdelijke aanduiding voor tekst 4">
            <a:extLst>
              <a:ext uri="{FF2B5EF4-FFF2-40B4-BE49-F238E27FC236}">
                <a16:creationId xmlns:a16="http://schemas.microsoft.com/office/drawing/2014/main" id="{DA758C45-3C39-411F-B91C-255838D41A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Tijdelijke aanduiding voor inhoud 5">
            <a:extLst>
              <a:ext uri="{FF2B5EF4-FFF2-40B4-BE49-F238E27FC236}">
                <a16:creationId xmlns:a16="http://schemas.microsoft.com/office/drawing/2014/main" id="{DA1F3115-45AF-48D8-B6A0-21556B75E95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Tijdelijke aanduiding voor datum 6">
            <a:extLst>
              <a:ext uri="{FF2B5EF4-FFF2-40B4-BE49-F238E27FC236}">
                <a16:creationId xmlns:a16="http://schemas.microsoft.com/office/drawing/2014/main" id="{2931A4F2-B841-4134-B05B-A97A0716A6AF}"/>
              </a:ext>
            </a:extLst>
          </p:cNvPr>
          <p:cNvSpPr>
            <a:spLocks noGrp="1"/>
          </p:cNvSpPr>
          <p:nvPr>
            <p:ph type="dt" sz="half" idx="10"/>
          </p:nvPr>
        </p:nvSpPr>
        <p:spPr>
          <a:xfrm>
            <a:off x="838200" y="6356350"/>
            <a:ext cx="2743200" cy="365125"/>
          </a:xfrm>
          <a:prstGeom prst="rect">
            <a:avLst/>
          </a:prstGeom>
        </p:spPr>
        <p:txBody>
          <a:bodyPr/>
          <a:lstStyle/>
          <a:p>
            <a:fld id="{4DA9DAA7-3D41-4F58-9A43-D840D741125B}" type="datetimeFigureOut">
              <a:rPr lang="nl-NL" smtClean="0"/>
              <a:t>12-4-2022</a:t>
            </a:fld>
            <a:endParaRPr lang="nl-NL"/>
          </a:p>
        </p:txBody>
      </p:sp>
      <p:sp>
        <p:nvSpPr>
          <p:cNvPr id="8" name="Tijdelijke aanduiding voor voettekst 7">
            <a:extLst>
              <a:ext uri="{FF2B5EF4-FFF2-40B4-BE49-F238E27FC236}">
                <a16:creationId xmlns:a16="http://schemas.microsoft.com/office/drawing/2014/main" id="{B655915B-DD68-4FA8-B7D3-C28EB36B948C}"/>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9" name="Tijdelijke aanduiding voor dianummer 8">
            <a:extLst>
              <a:ext uri="{FF2B5EF4-FFF2-40B4-BE49-F238E27FC236}">
                <a16:creationId xmlns:a16="http://schemas.microsoft.com/office/drawing/2014/main" id="{7494E359-E681-4A7D-A1F8-12CB9E711CEE}"/>
              </a:ext>
            </a:extLst>
          </p:cNvPr>
          <p:cNvSpPr>
            <a:spLocks noGrp="1"/>
          </p:cNvSpPr>
          <p:nvPr>
            <p:ph type="sldNum" sz="quarter" idx="12"/>
          </p:nvPr>
        </p:nvSpPr>
        <p:spPr>
          <a:xfrm>
            <a:off x="8610600" y="6356350"/>
            <a:ext cx="2743200" cy="365125"/>
          </a:xfrm>
          <a:prstGeom prst="rect">
            <a:avLst/>
          </a:prstGeom>
        </p:spPr>
        <p:txBody>
          <a:bodyPr/>
          <a:lstStyle/>
          <a:p>
            <a:fld id="{AE7C49C6-5BA2-4BB7-BE18-98066A33981A}" type="slidenum">
              <a:rPr lang="nl-NL" smtClean="0"/>
              <a:t>‹nr.›</a:t>
            </a:fld>
            <a:endParaRPr lang="nl-NL"/>
          </a:p>
        </p:txBody>
      </p:sp>
    </p:spTree>
    <p:extLst>
      <p:ext uri="{BB962C8B-B14F-4D97-AF65-F5344CB8AC3E}">
        <p14:creationId xmlns:p14="http://schemas.microsoft.com/office/powerpoint/2010/main" val="3619995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48168D-9744-4359-A3F9-82805C23E2D2}"/>
              </a:ext>
            </a:extLst>
          </p:cNvPr>
          <p:cNvSpPr>
            <a:spLocks noGrp="1"/>
          </p:cNvSpPr>
          <p:nvPr>
            <p:ph type="title"/>
          </p:nvPr>
        </p:nvSpPr>
        <p:spPr>
          <a:xfrm>
            <a:off x="3238500" y="365125"/>
            <a:ext cx="8115300" cy="1325563"/>
          </a:xfrm>
          <a:prstGeom prst="rect">
            <a:avLst/>
          </a:prstGeom>
        </p:spPr>
        <p:txBody>
          <a:bodyPr/>
          <a:lstStyle/>
          <a:p>
            <a:r>
              <a:rPr lang="en-US"/>
              <a:t>Click to edit Master title style</a:t>
            </a:r>
            <a:endParaRPr lang="nl-NL"/>
          </a:p>
        </p:txBody>
      </p:sp>
      <p:sp>
        <p:nvSpPr>
          <p:cNvPr id="3" name="Tijdelijke aanduiding voor datum 2">
            <a:extLst>
              <a:ext uri="{FF2B5EF4-FFF2-40B4-BE49-F238E27FC236}">
                <a16:creationId xmlns:a16="http://schemas.microsoft.com/office/drawing/2014/main" id="{31EBFA59-894D-40F8-B22F-22D4974F607F}"/>
              </a:ext>
            </a:extLst>
          </p:cNvPr>
          <p:cNvSpPr>
            <a:spLocks noGrp="1"/>
          </p:cNvSpPr>
          <p:nvPr>
            <p:ph type="dt" sz="half" idx="10"/>
          </p:nvPr>
        </p:nvSpPr>
        <p:spPr>
          <a:xfrm>
            <a:off x="838200" y="6356350"/>
            <a:ext cx="2743200" cy="365125"/>
          </a:xfrm>
          <a:prstGeom prst="rect">
            <a:avLst/>
          </a:prstGeom>
        </p:spPr>
        <p:txBody>
          <a:bodyPr/>
          <a:lstStyle/>
          <a:p>
            <a:fld id="{4DA9DAA7-3D41-4F58-9A43-D840D741125B}" type="datetimeFigureOut">
              <a:rPr lang="nl-NL" smtClean="0"/>
              <a:t>12-4-2022</a:t>
            </a:fld>
            <a:endParaRPr lang="nl-NL"/>
          </a:p>
        </p:txBody>
      </p:sp>
      <p:sp>
        <p:nvSpPr>
          <p:cNvPr id="4" name="Tijdelijke aanduiding voor voettekst 3">
            <a:extLst>
              <a:ext uri="{FF2B5EF4-FFF2-40B4-BE49-F238E27FC236}">
                <a16:creationId xmlns:a16="http://schemas.microsoft.com/office/drawing/2014/main" id="{6B0B40BB-F9E5-464E-A456-287755E9EF95}"/>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5" name="Tijdelijke aanduiding voor dianummer 4">
            <a:extLst>
              <a:ext uri="{FF2B5EF4-FFF2-40B4-BE49-F238E27FC236}">
                <a16:creationId xmlns:a16="http://schemas.microsoft.com/office/drawing/2014/main" id="{47792707-CD30-42EF-80D0-722BBFC17BAF}"/>
              </a:ext>
            </a:extLst>
          </p:cNvPr>
          <p:cNvSpPr>
            <a:spLocks noGrp="1"/>
          </p:cNvSpPr>
          <p:nvPr>
            <p:ph type="sldNum" sz="quarter" idx="12"/>
          </p:nvPr>
        </p:nvSpPr>
        <p:spPr>
          <a:xfrm>
            <a:off x="8610600" y="6356350"/>
            <a:ext cx="2743200" cy="365125"/>
          </a:xfrm>
          <a:prstGeom prst="rect">
            <a:avLst/>
          </a:prstGeom>
        </p:spPr>
        <p:txBody>
          <a:bodyPr/>
          <a:lstStyle/>
          <a:p>
            <a:fld id="{AE7C49C6-5BA2-4BB7-BE18-98066A33981A}" type="slidenum">
              <a:rPr lang="nl-NL" smtClean="0"/>
              <a:t>‹nr.›</a:t>
            </a:fld>
            <a:endParaRPr lang="nl-NL"/>
          </a:p>
        </p:txBody>
      </p:sp>
    </p:spTree>
    <p:extLst>
      <p:ext uri="{BB962C8B-B14F-4D97-AF65-F5344CB8AC3E}">
        <p14:creationId xmlns:p14="http://schemas.microsoft.com/office/powerpoint/2010/main" val="981812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B4C8703-0E2D-4837-81B1-7FBEB1603F93}"/>
              </a:ext>
            </a:extLst>
          </p:cNvPr>
          <p:cNvSpPr>
            <a:spLocks noGrp="1"/>
          </p:cNvSpPr>
          <p:nvPr>
            <p:ph type="dt" sz="half" idx="10"/>
          </p:nvPr>
        </p:nvSpPr>
        <p:spPr>
          <a:xfrm>
            <a:off x="838200" y="6356350"/>
            <a:ext cx="2743200" cy="365125"/>
          </a:xfrm>
          <a:prstGeom prst="rect">
            <a:avLst/>
          </a:prstGeom>
        </p:spPr>
        <p:txBody>
          <a:bodyPr/>
          <a:lstStyle/>
          <a:p>
            <a:fld id="{4DA9DAA7-3D41-4F58-9A43-D840D741125B}" type="datetimeFigureOut">
              <a:rPr lang="nl-NL" smtClean="0"/>
              <a:t>12-4-2022</a:t>
            </a:fld>
            <a:endParaRPr lang="nl-NL"/>
          </a:p>
        </p:txBody>
      </p:sp>
      <p:sp>
        <p:nvSpPr>
          <p:cNvPr id="3" name="Tijdelijke aanduiding voor voettekst 2">
            <a:extLst>
              <a:ext uri="{FF2B5EF4-FFF2-40B4-BE49-F238E27FC236}">
                <a16:creationId xmlns:a16="http://schemas.microsoft.com/office/drawing/2014/main" id="{A0312EF3-CC8B-4543-B1FC-E1B6000F79F6}"/>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4" name="Tijdelijke aanduiding voor dianummer 3">
            <a:extLst>
              <a:ext uri="{FF2B5EF4-FFF2-40B4-BE49-F238E27FC236}">
                <a16:creationId xmlns:a16="http://schemas.microsoft.com/office/drawing/2014/main" id="{3556D6C8-2D28-4A14-8480-9B784A60510A}"/>
              </a:ext>
            </a:extLst>
          </p:cNvPr>
          <p:cNvSpPr>
            <a:spLocks noGrp="1"/>
          </p:cNvSpPr>
          <p:nvPr>
            <p:ph type="sldNum" sz="quarter" idx="12"/>
          </p:nvPr>
        </p:nvSpPr>
        <p:spPr>
          <a:xfrm>
            <a:off x="8610600" y="6356350"/>
            <a:ext cx="2743200" cy="365125"/>
          </a:xfrm>
          <a:prstGeom prst="rect">
            <a:avLst/>
          </a:prstGeom>
        </p:spPr>
        <p:txBody>
          <a:bodyPr/>
          <a:lstStyle/>
          <a:p>
            <a:fld id="{AE7C49C6-5BA2-4BB7-BE18-98066A33981A}" type="slidenum">
              <a:rPr lang="nl-NL" smtClean="0"/>
              <a:t>‹nr.›</a:t>
            </a:fld>
            <a:endParaRPr lang="nl-NL"/>
          </a:p>
        </p:txBody>
      </p:sp>
    </p:spTree>
    <p:extLst>
      <p:ext uri="{BB962C8B-B14F-4D97-AF65-F5344CB8AC3E}">
        <p14:creationId xmlns:p14="http://schemas.microsoft.com/office/powerpoint/2010/main" val="2786114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F114BF-1F00-419D-B2DC-1B47329B48C3}"/>
              </a:ext>
            </a:extLst>
          </p:cNvPr>
          <p:cNvSpPr>
            <a:spLocks noGrp="1"/>
          </p:cNvSpPr>
          <p:nvPr>
            <p:ph type="title"/>
          </p:nvPr>
        </p:nvSpPr>
        <p:spPr>
          <a:xfrm>
            <a:off x="838200" y="1776845"/>
            <a:ext cx="3932237" cy="1600200"/>
          </a:xfrm>
          <a:prstGeom prst="rect">
            <a:avLst/>
          </a:prstGeom>
        </p:spPr>
        <p:txBody>
          <a:bodyPr anchor="b"/>
          <a:lstStyle>
            <a:lvl1pPr>
              <a:defRPr sz="3200"/>
            </a:lvl1pPr>
          </a:lstStyle>
          <a:p>
            <a:r>
              <a:rPr lang="en-US"/>
              <a:t>Click to edit Master title style</a:t>
            </a:r>
            <a:endParaRPr lang="nl-NL" dirty="0"/>
          </a:p>
        </p:txBody>
      </p:sp>
      <p:sp>
        <p:nvSpPr>
          <p:cNvPr id="3" name="Tijdelijke aanduiding voor inhoud 2">
            <a:extLst>
              <a:ext uri="{FF2B5EF4-FFF2-40B4-BE49-F238E27FC236}">
                <a16:creationId xmlns:a16="http://schemas.microsoft.com/office/drawing/2014/main" id="{8FFFEEC3-C300-4136-A888-332C1FC657B8}"/>
              </a:ext>
            </a:extLst>
          </p:cNvPr>
          <p:cNvSpPr>
            <a:spLocks noGrp="1"/>
          </p:cNvSpPr>
          <p:nvPr>
            <p:ph idx="1"/>
          </p:nvPr>
        </p:nvSpPr>
        <p:spPr>
          <a:xfrm>
            <a:off x="5183188" y="1776845"/>
            <a:ext cx="6172200" cy="408420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Tijdelijke aanduiding voor tekst 3">
            <a:extLst>
              <a:ext uri="{FF2B5EF4-FFF2-40B4-BE49-F238E27FC236}">
                <a16:creationId xmlns:a16="http://schemas.microsoft.com/office/drawing/2014/main" id="{EB37C5CB-4A57-4820-A454-35A68763FA68}"/>
              </a:ext>
            </a:extLst>
          </p:cNvPr>
          <p:cNvSpPr>
            <a:spLocks noGrp="1"/>
          </p:cNvSpPr>
          <p:nvPr>
            <p:ph type="body" sz="half" idx="2"/>
          </p:nvPr>
        </p:nvSpPr>
        <p:spPr>
          <a:xfrm>
            <a:off x="839788" y="3532908"/>
            <a:ext cx="3932237" cy="233607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ijdelijke aanduiding voor datum 4">
            <a:extLst>
              <a:ext uri="{FF2B5EF4-FFF2-40B4-BE49-F238E27FC236}">
                <a16:creationId xmlns:a16="http://schemas.microsoft.com/office/drawing/2014/main" id="{97A79351-6526-40BD-B82F-3BB47BB8E85E}"/>
              </a:ext>
            </a:extLst>
          </p:cNvPr>
          <p:cNvSpPr>
            <a:spLocks noGrp="1"/>
          </p:cNvSpPr>
          <p:nvPr>
            <p:ph type="dt" sz="half" idx="10"/>
          </p:nvPr>
        </p:nvSpPr>
        <p:spPr>
          <a:xfrm>
            <a:off x="838200" y="6356350"/>
            <a:ext cx="2743200" cy="365125"/>
          </a:xfrm>
          <a:prstGeom prst="rect">
            <a:avLst/>
          </a:prstGeom>
        </p:spPr>
        <p:txBody>
          <a:bodyPr/>
          <a:lstStyle/>
          <a:p>
            <a:fld id="{4DA9DAA7-3D41-4F58-9A43-D840D741125B}" type="datetimeFigureOut">
              <a:rPr lang="nl-NL" smtClean="0"/>
              <a:t>12-4-2022</a:t>
            </a:fld>
            <a:endParaRPr lang="nl-NL"/>
          </a:p>
        </p:txBody>
      </p:sp>
      <p:sp>
        <p:nvSpPr>
          <p:cNvPr id="6" name="Tijdelijke aanduiding voor voettekst 5">
            <a:extLst>
              <a:ext uri="{FF2B5EF4-FFF2-40B4-BE49-F238E27FC236}">
                <a16:creationId xmlns:a16="http://schemas.microsoft.com/office/drawing/2014/main" id="{CAA01317-CBA6-432C-A55A-8C7F678B27C3}"/>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A0E01790-DB6F-45CC-B388-4AC652448F87}"/>
              </a:ext>
            </a:extLst>
          </p:cNvPr>
          <p:cNvSpPr>
            <a:spLocks noGrp="1"/>
          </p:cNvSpPr>
          <p:nvPr>
            <p:ph type="sldNum" sz="quarter" idx="12"/>
          </p:nvPr>
        </p:nvSpPr>
        <p:spPr>
          <a:xfrm>
            <a:off x="8610600" y="6356350"/>
            <a:ext cx="2743200" cy="365125"/>
          </a:xfrm>
          <a:prstGeom prst="rect">
            <a:avLst/>
          </a:prstGeom>
        </p:spPr>
        <p:txBody>
          <a:bodyPr/>
          <a:lstStyle/>
          <a:p>
            <a:fld id="{AE7C49C6-5BA2-4BB7-BE18-98066A33981A}" type="slidenum">
              <a:rPr lang="nl-NL" smtClean="0"/>
              <a:t>‹nr.›</a:t>
            </a:fld>
            <a:endParaRPr lang="nl-NL"/>
          </a:p>
        </p:txBody>
      </p:sp>
    </p:spTree>
    <p:extLst>
      <p:ext uri="{BB962C8B-B14F-4D97-AF65-F5344CB8AC3E}">
        <p14:creationId xmlns:p14="http://schemas.microsoft.com/office/powerpoint/2010/main" val="2337629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613471-085F-433C-A389-53BDDEB8E052}"/>
              </a:ext>
            </a:extLst>
          </p:cNvPr>
          <p:cNvSpPr>
            <a:spLocks noGrp="1"/>
          </p:cNvSpPr>
          <p:nvPr>
            <p:ph type="title"/>
          </p:nvPr>
        </p:nvSpPr>
        <p:spPr>
          <a:xfrm>
            <a:off x="839788" y="1824037"/>
            <a:ext cx="3932237" cy="1600200"/>
          </a:xfrm>
          <a:prstGeom prst="rect">
            <a:avLst/>
          </a:prstGeom>
        </p:spPr>
        <p:txBody>
          <a:bodyPr anchor="b"/>
          <a:lstStyle>
            <a:lvl1pPr>
              <a:defRPr sz="3200"/>
            </a:lvl1pPr>
          </a:lstStyle>
          <a:p>
            <a:r>
              <a:rPr lang="en-US"/>
              <a:t>Click to edit Master title style</a:t>
            </a:r>
            <a:endParaRPr lang="nl-NL" dirty="0"/>
          </a:p>
        </p:txBody>
      </p:sp>
      <p:sp>
        <p:nvSpPr>
          <p:cNvPr id="3" name="Tijdelijke aanduiding voor afbeelding 2">
            <a:extLst>
              <a:ext uri="{FF2B5EF4-FFF2-40B4-BE49-F238E27FC236}">
                <a16:creationId xmlns:a16="http://schemas.microsoft.com/office/drawing/2014/main" id="{F18750CD-FE14-4FA6-A09B-94AB3297F5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a:p>
        </p:txBody>
      </p:sp>
      <p:sp>
        <p:nvSpPr>
          <p:cNvPr id="4" name="Tijdelijke aanduiding voor tekst 3">
            <a:extLst>
              <a:ext uri="{FF2B5EF4-FFF2-40B4-BE49-F238E27FC236}">
                <a16:creationId xmlns:a16="http://schemas.microsoft.com/office/drawing/2014/main" id="{115696D5-9B7D-430E-A7D4-0B9772EFB793}"/>
              </a:ext>
            </a:extLst>
          </p:cNvPr>
          <p:cNvSpPr>
            <a:spLocks noGrp="1"/>
          </p:cNvSpPr>
          <p:nvPr>
            <p:ph type="body" sz="half" idx="2"/>
          </p:nvPr>
        </p:nvSpPr>
        <p:spPr>
          <a:xfrm>
            <a:off x="839788" y="3424237"/>
            <a:ext cx="3932237" cy="24447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ijdelijke aanduiding voor datum 4">
            <a:extLst>
              <a:ext uri="{FF2B5EF4-FFF2-40B4-BE49-F238E27FC236}">
                <a16:creationId xmlns:a16="http://schemas.microsoft.com/office/drawing/2014/main" id="{207ABE5E-6023-447C-806D-F165BCC8E4C6}"/>
              </a:ext>
            </a:extLst>
          </p:cNvPr>
          <p:cNvSpPr>
            <a:spLocks noGrp="1"/>
          </p:cNvSpPr>
          <p:nvPr>
            <p:ph type="dt" sz="half" idx="10"/>
          </p:nvPr>
        </p:nvSpPr>
        <p:spPr>
          <a:xfrm>
            <a:off x="838200" y="6356350"/>
            <a:ext cx="2743200" cy="365125"/>
          </a:xfrm>
          <a:prstGeom prst="rect">
            <a:avLst/>
          </a:prstGeom>
        </p:spPr>
        <p:txBody>
          <a:bodyPr/>
          <a:lstStyle/>
          <a:p>
            <a:fld id="{4DA9DAA7-3D41-4F58-9A43-D840D741125B}" type="datetimeFigureOut">
              <a:rPr lang="nl-NL" smtClean="0"/>
              <a:t>12-4-2022</a:t>
            </a:fld>
            <a:endParaRPr lang="nl-NL"/>
          </a:p>
        </p:txBody>
      </p:sp>
      <p:sp>
        <p:nvSpPr>
          <p:cNvPr id="6" name="Tijdelijke aanduiding voor voettekst 5">
            <a:extLst>
              <a:ext uri="{FF2B5EF4-FFF2-40B4-BE49-F238E27FC236}">
                <a16:creationId xmlns:a16="http://schemas.microsoft.com/office/drawing/2014/main" id="{930A3EF1-B8A7-4AE0-9A29-5F952B3692B6}"/>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72A28775-C3A6-420D-ACD6-358958C187FD}"/>
              </a:ext>
            </a:extLst>
          </p:cNvPr>
          <p:cNvSpPr>
            <a:spLocks noGrp="1"/>
          </p:cNvSpPr>
          <p:nvPr>
            <p:ph type="sldNum" sz="quarter" idx="12"/>
          </p:nvPr>
        </p:nvSpPr>
        <p:spPr>
          <a:xfrm>
            <a:off x="8610600" y="6356350"/>
            <a:ext cx="2743200" cy="365125"/>
          </a:xfrm>
          <a:prstGeom prst="rect">
            <a:avLst/>
          </a:prstGeom>
        </p:spPr>
        <p:txBody>
          <a:bodyPr/>
          <a:lstStyle/>
          <a:p>
            <a:fld id="{AE7C49C6-5BA2-4BB7-BE18-98066A33981A}" type="slidenum">
              <a:rPr lang="nl-NL" smtClean="0"/>
              <a:t>‹nr.›</a:t>
            </a:fld>
            <a:endParaRPr lang="nl-NL"/>
          </a:p>
        </p:txBody>
      </p:sp>
    </p:spTree>
    <p:extLst>
      <p:ext uri="{BB962C8B-B14F-4D97-AF65-F5344CB8AC3E}">
        <p14:creationId xmlns:p14="http://schemas.microsoft.com/office/powerpoint/2010/main" val="1152899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9E4"/>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D046DD6E-58A8-4841-87F3-DC49DA378F33}"/>
              </a:ext>
            </a:extLst>
          </p:cNvPr>
          <p:cNvSpPr/>
          <p:nvPr userDrawn="1"/>
        </p:nvSpPr>
        <p:spPr>
          <a:xfrm>
            <a:off x="838200" y="365125"/>
            <a:ext cx="10515600" cy="1325563"/>
          </a:xfrm>
          <a:prstGeom prst="rect">
            <a:avLst/>
          </a:prstGeom>
          <a:solidFill>
            <a:srgbClr val="24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a:extLst>
              <a:ext uri="{FF2B5EF4-FFF2-40B4-BE49-F238E27FC236}">
                <a16:creationId xmlns:a16="http://schemas.microsoft.com/office/drawing/2014/main" id="{8E8017F3-5001-4332-9960-9CECEC7E0D17}"/>
              </a:ext>
            </a:extLst>
          </p:cNvPr>
          <p:cNvSpPr>
            <a:spLocks noGrp="1"/>
          </p:cNvSpPr>
          <p:nvPr>
            <p:ph type="title"/>
          </p:nvPr>
        </p:nvSpPr>
        <p:spPr>
          <a:xfrm>
            <a:off x="3238500" y="365125"/>
            <a:ext cx="8115300" cy="1325563"/>
          </a:xfrm>
          <a:prstGeom prst="rect">
            <a:avLst/>
          </a:prstGeom>
        </p:spPr>
        <p:txBody>
          <a:bodyPr vert="horz" lIns="91440" tIns="45720" rIns="91440" bIns="45720" rtlCol="0" anchor="ctr">
            <a:normAutofit/>
          </a:bodyPr>
          <a:lstStyle/>
          <a:p>
            <a:endParaRPr lang="nl-NL" dirty="0"/>
          </a:p>
        </p:txBody>
      </p:sp>
      <p:sp>
        <p:nvSpPr>
          <p:cNvPr id="3" name="Tijdelijke aanduiding voor tekst 2">
            <a:extLst>
              <a:ext uri="{FF2B5EF4-FFF2-40B4-BE49-F238E27FC236}">
                <a16:creationId xmlns:a16="http://schemas.microsoft.com/office/drawing/2014/main" id="{B0CA1B15-2B4B-4B86-96F3-E4951D89F1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endParaRPr lang="nl-NL" dirty="0"/>
          </a:p>
        </p:txBody>
      </p:sp>
      <p:sp>
        <p:nvSpPr>
          <p:cNvPr id="4" name="Tijdelijke aanduiding voor datum 3">
            <a:extLst>
              <a:ext uri="{FF2B5EF4-FFF2-40B4-BE49-F238E27FC236}">
                <a16:creationId xmlns:a16="http://schemas.microsoft.com/office/drawing/2014/main" id="{3F569353-9996-4A61-AE6C-64781622ED39}"/>
              </a:ext>
            </a:extLst>
          </p:cNvPr>
          <p:cNvSpPr>
            <a:spLocks noGrp="1"/>
          </p:cNvSpPr>
          <p:nvPr>
            <p:ph type="dt" sz="half" idx="2"/>
          </p:nvPr>
        </p:nvSpPr>
        <p:spPr>
          <a:xfrm>
            <a:off x="955964" y="6356350"/>
            <a:ext cx="262543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A9DAA7-3D41-4F58-9A43-D840D741125B}" type="datetimeFigureOut">
              <a:rPr lang="nl-NL" smtClean="0"/>
              <a:t>12-4-2022</a:t>
            </a:fld>
            <a:endParaRPr lang="nl-NL" dirty="0"/>
          </a:p>
        </p:txBody>
      </p:sp>
      <p:sp>
        <p:nvSpPr>
          <p:cNvPr id="5" name="Tijdelijke aanduiding voor voettekst 4">
            <a:extLst>
              <a:ext uri="{FF2B5EF4-FFF2-40B4-BE49-F238E27FC236}">
                <a16:creationId xmlns:a16="http://schemas.microsoft.com/office/drawing/2014/main" id="{2C3CA12C-0762-4D07-9D5B-5C12B4C603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A67AB564-AF89-41AB-87A8-57845CB06D34}"/>
              </a:ext>
            </a:extLst>
          </p:cNvPr>
          <p:cNvSpPr>
            <a:spLocks noGrp="1"/>
          </p:cNvSpPr>
          <p:nvPr>
            <p:ph type="sldNum" sz="quarter" idx="4"/>
          </p:nvPr>
        </p:nvSpPr>
        <p:spPr>
          <a:xfrm>
            <a:off x="8610600" y="6356350"/>
            <a:ext cx="26427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7C49C6-5BA2-4BB7-BE18-98066A33981A}" type="slidenum">
              <a:rPr lang="nl-NL" smtClean="0"/>
              <a:t>‹nr.›</a:t>
            </a:fld>
            <a:endParaRPr lang="nl-NL" dirty="0"/>
          </a:p>
        </p:txBody>
      </p:sp>
      <p:pic>
        <p:nvPicPr>
          <p:cNvPr id="12" name="Afbeelding 11">
            <a:extLst>
              <a:ext uri="{FF2B5EF4-FFF2-40B4-BE49-F238E27FC236}">
                <a16:creationId xmlns:a16="http://schemas.microsoft.com/office/drawing/2014/main" id="{F750F7BF-5D5C-48A8-B33D-B3DE5B44F9B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70911" y="365125"/>
            <a:ext cx="2129735" cy="1322367"/>
          </a:xfrm>
          <a:prstGeom prst="rect">
            <a:avLst/>
          </a:prstGeom>
        </p:spPr>
      </p:pic>
    </p:spTree>
    <p:extLst>
      <p:ext uri="{BB962C8B-B14F-4D97-AF65-F5344CB8AC3E}">
        <p14:creationId xmlns:p14="http://schemas.microsoft.com/office/powerpoint/2010/main" val="398950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BF9E4"/>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D046DD6E-58A8-4841-87F3-DC49DA378F33}"/>
              </a:ext>
            </a:extLst>
          </p:cNvPr>
          <p:cNvSpPr/>
          <p:nvPr userDrawn="1"/>
        </p:nvSpPr>
        <p:spPr>
          <a:xfrm>
            <a:off x="838200" y="365125"/>
            <a:ext cx="10515600" cy="1325563"/>
          </a:xfrm>
          <a:prstGeom prst="rect">
            <a:avLst/>
          </a:prstGeom>
          <a:solidFill>
            <a:srgbClr val="FF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jdelijke aanduiding voor titel 1">
            <a:extLst>
              <a:ext uri="{FF2B5EF4-FFF2-40B4-BE49-F238E27FC236}">
                <a16:creationId xmlns:a16="http://schemas.microsoft.com/office/drawing/2014/main" id="{8E8017F3-5001-4332-9960-9CECEC7E0D17}"/>
              </a:ext>
            </a:extLst>
          </p:cNvPr>
          <p:cNvSpPr>
            <a:spLocks noGrp="1"/>
          </p:cNvSpPr>
          <p:nvPr>
            <p:ph type="title"/>
          </p:nvPr>
        </p:nvSpPr>
        <p:spPr>
          <a:xfrm>
            <a:off x="3238500" y="365125"/>
            <a:ext cx="8115300" cy="1325563"/>
          </a:xfrm>
          <a:prstGeom prst="rect">
            <a:avLst/>
          </a:prstGeom>
        </p:spPr>
        <p:txBody>
          <a:bodyPr vert="horz" lIns="91440" tIns="45720" rIns="91440" bIns="45720" rtlCol="0" anchor="ctr">
            <a:normAutofit/>
          </a:bodyPr>
          <a:lstStyle/>
          <a:p>
            <a:endParaRPr lang="nl-NL" dirty="0"/>
          </a:p>
        </p:txBody>
      </p:sp>
      <p:sp>
        <p:nvSpPr>
          <p:cNvPr id="3" name="Tijdelijke aanduiding voor tekst 2">
            <a:extLst>
              <a:ext uri="{FF2B5EF4-FFF2-40B4-BE49-F238E27FC236}">
                <a16:creationId xmlns:a16="http://schemas.microsoft.com/office/drawing/2014/main" id="{B0CA1B15-2B4B-4B86-96F3-E4951D89F1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endParaRPr lang="nl-NL" dirty="0"/>
          </a:p>
        </p:txBody>
      </p:sp>
      <p:sp>
        <p:nvSpPr>
          <p:cNvPr id="4" name="Tijdelijke aanduiding voor datum 3">
            <a:extLst>
              <a:ext uri="{FF2B5EF4-FFF2-40B4-BE49-F238E27FC236}">
                <a16:creationId xmlns:a16="http://schemas.microsoft.com/office/drawing/2014/main" id="{3F569353-9996-4A61-AE6C-64781622ED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DA9DAA7-3D41-4F58-9A43-D840D741125B}" type="datetimeFigureOut">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jdelijke aanduiding voor voettekst 4">
            <a:extLst>
              <a:ext uri="{FF2B5EF4-FFF2-40B4-BE49-F238E27FC236}">
                <a16:creationId xmlns:a16="http://schemas.microsoft.com/office/drawing/2014/main" id="{2C3CA12C-0762-4D07-9D5B-5C12B4C603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jdelijke aanduiding voor dianummer 5">
            <a:extLst>
              <a:ext uri="{FF2B5EF4-FFF2-40B4-BE49-F238E27FC236}">
                <a16:creationId xmlns:a16="http://schemas.microsoft.com/office/drawing/2014/main" id="{A67AB564-AF89-41AB-87A8-57845CB06D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E7C49C6-5BA2-4BB7-BE18-98066A33981A}"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1" name="Afbeelding 10">
            <a:extLst>
              <a:ext uri="{FF2B5EF4-FFF2-40B4-BE49-F238E27FC236}">
                <a16:creationId xmlns:a16="http://schemas.microsoft.com/office/drawing/2014/main" id="{CDEA9244-7027-4844-B6C6-0DF7D379260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8200" y="398492"/>
            <a:ext cx="2249429" cy="1258827"/>
          </a:xfrm>
          <a:prstGeom prst="rect">
            <a:avLst/>
          </a:prstGeom>
        </p:spPr>
      </p:pic>
    </p:spTree>
    <p:extLst>
      <p:ext uri="{BB962C8B-B14F-4D97-AF65-F5344CB8AC3E}">
        <p14:creationId xmlns:p14="http://schemas.microsoft.com/office/powerpoint/2010/main" val="21853823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hyperlink" Target="mailto:esthotel@e-axess.fr" TargetMode="External"/><Relationship Id="rId2" Type="http://schemas.openxmlformats.org/officeDocument/2006/relationships/hyperlink" Target="tel:01%2042%2040%2015%2099" TargetMode="Externa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43FD3E-40E6-478E-9AD3-F22EEB3CC655}"/>
              </a:ext>
            </a:extLst>
          </p:cNvPr>
          <p:cNvSpPr>
            <a:spLocks noGrp="1"/>
          </p:cNvSpPr>
          <p:nvPr>
            <p:ph type="ctrTitle"/>
          </p:nvPr>
        </p:nvSpPr>
        <p:spPr>
          <a:xfrm>
            <a:off x="2773777" y="292239"/>
            <a:ext cx="8445765" cy="1289818"/>
          </a:xfrm>
        </p:spPr>
        <p:txBody>
          <a:bodyPr>
            <a:normAutofit fontScale="90000"/>
          </a:bodyPr>
          <a:lstStyle/>
          <a:p>
            <a:r>
              <a:rPr lang="nl-NL" dirty="0">
                <a:latin typeface="Arial" panose="020B0604020202020204" pitchFamily="34" charset="0"/>
                <a:cs typeface="Arial" panose="020B0604020202020204" pitchFamily="34" charset="0"/>
              </a:rPr>
              <a:t>Reisweek Verdun/Parijs 2022</a:t>
            </a:r>
          </a:p>
        </p:txBody>
      </p:sp>
      <p:sp>
        <p:nvSpPr>
          <p:cNvPr id="6" name="Subtitle 5">
            <a:extLst>
              <a:ext uri="{FF2B5EF4-FFF2-40B4-BE49-F238E27FC236}">
                <a16:creationId xmlns:a16="http://schemas.microsoft.com/office/drawing/2014/main" id="{153E9EF4-5638-B44F-91DD-68E0C56C3B89}"/>
              </a:ext>
            </a:extLst>
          </p:cNvPr>
          <p:cNvSpPr>
            <a:spLocks noGrp="1"/>
          </p:cNvSpPr>
          <p:nvPr>
            <p:ph type="subTitle" idx="1"/>
          </p:nvPr>
        </p:nvSpPr>
        <p:spPr>
          <a:xfrm>
            <a:off x="1540453" y="1880755"/>
            <a:ext cx="9144000" cy="3869891"/>
          </a:xfrm>
        </p:spPr>
        <p:txBody>
          <a:bodyPr>
            <a:normAutofit/>
          </a:bodyPr>
          <a:lstStyle/>
          <a:p>
            <a:r>
              <a:rPr lang="en-US" sz="2000" b="1" dirty="0" err="1">
                <a:latin typeface="Arial" panose="020B0604020202020204" pitchFamily="34" charset="0"/>
                <a:cs typeface="Arial" panose="020B0604020202020204" pitchFamily="34" charset="0"/>
              </a:rPr>
              <a:t>Docenten</a:t>
            </a:r>
            <a:r>
              <a:rPr lang="en-US" sz="2000" b="1" dirty="0">
                <a:latin typeface="Arial" panose="020B0604020202020204" pitchFamily="34" charset="0"/>
                <a:cs typeface="Arial" panose="020B0604020202020204" pitchFamily="34" charset="0"/>
              </a:rPr>
              <a:t>: </a:t>
            </a:r>
          </a:p>
          <a:p>
            <a:r>
              <a:rPr lang="nl-NL" sz="2000" dirty="0">
                <a:latin typeface="Arial" panose="020B0604020202020204" pitchFamily="34" charset="0"/>
                <a:cs typeface="Arial" panose="020B0604020202020204" pitchFamily="34" charset="0"/>
              </a:rPr>
              <a:t>Marcia van </a:t>
            </a:r>
            <a:r>
              <a:rPr lang="nl-NL" sz="2000" dirty="0" err="1">
                <a:latin typeface="Arial" panose="020B0604020202020204" pitchFamily="34" charset="0"/>
                <a:cs typeface="Arial" panose="020B0604020202020204" pitchFamily="34" charset="0"/>
              </a:rPr>
              <a:t>Wanrooij</a:t>
            </a:r>
            <a:r>
              <a:rPr lang="nl-NL" sz="2000" dirty="0">
                <a:latin typeface="Arial" panose="020B0604020202020204" pitchFamily="34" charset="0"/>
                <a:cs typeface="Arial" panose="020B0604020202020204" pitchFamily="34" charset="0"/>
              </a:rPr>
              <a:t> docente Nederlands/Duits</a:t>
            </a:r>
          </a:p>
          <a:p>
            <a:r>
              <a:rPr lang="nl-NL" sz="2000" dirty="0">
                <a:latin typeface="Arial" panose="020B0604020202020204" pitchFamily="34" charset="0"/>
                <a:cs typeface="Arial" panose="020B0604020202020204" pitchFamily="34" charset="0"/>
              </a:rPr>
              <a:t>Vera Evers, docente Frans</a:t>
            </a:r>
          </a:p>
          <a:p>
            <a:r>
              <a:rPr lang="nl-NL" sz="2000" dirty="0">
                <a:latin typeface="Arial" panose="020B0604020202020204" pitchFamily="34" charset="0"/>
                <a:cs typeface="Arial" panose="020B0604020202020204" pitchFamily="34" charset="0"/>
              </a:rPr>
              <a:t>Bas Strikker, docent Frans/Scheikunde</a:t>
            </a:r>
          </a:p>
          <a:p>
            <a:endParaRPr lang="en-US" sz="2000" dirty="0">
              <a:latin typeface="Arial" panose="020B0604020202020204" pitchFamily="34" charset="0"/>
              <a:cs typeface="Arial" panose="020B0604020202020204" pitchFamily="34" charset="0"/>
            </a:endParaRPr>
          </a:p>
          <a:p>
            <a:r>
              <a:rPr lang="en-US" sz="2000" b="1" dirty="0" err="1">
                <a:latin typeface="Arial" panose="020B0604020202020204" pitchFamily="34" charset="0"/>
                <a:cs typeface="Arial" panose="020B0604020202020204" pitchFamily="34" charset="0"/>
              </a:rPr>
              <a:t>Leerlingen</a:t>
            </a:r>
            <a:r>
              <a:rPr lang="en-US" sz="2000" b="1" dirty="0">
                <a:latin typeface="Arial" panose="020B0604020202020204" pitchFamily="34" charset="0"/>
                <a:cs typeface="Arial" panose="020B0604020202020204" pitchFamily="34" charset="0"/>
              </a:rPr>
              <a:t>:</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20 </a:t>
            </a:r>
            <a:r>
              <a:rPr lang="en-US" sz="2000" b="1" dirty="0" err="1">
                <a:latin typeface="Arial" panose="020B0604020202020204" pitchFamily="34" charset="0"/>
                <a:cs typeface="Arial" panose="020B0604020202020204" pitchFamily="34" charset="0"/>
              </a:rPr>
              <a:t>meisjes</a:t>
            </a:r>
            <a:r>
              <a:rPr lang="en-US" sz="2000" b="1" dirty="0">
                <a:latin typeface="Arial" panose="020B0604020202020204" pitchFamily="34" charset="0"/>
                <a:cs typeface="Arial" panose="020B0604020202020204" pitchFamily="34" charset="0"/>
              </a:rPr>
              <a:t>, 8 </a:t>
            </a:r>
            <a:r>
              <a:rPr lang="en-US" sz="2000" b="1" dirty="0" err="1">
                <a:latin typeface="Arial" panose="020B0604020202020204" pitchFamily="34" charset="0"/>
                <a:cs typeface="Arial" panose="020B0604020202020204" pitchFamily="34" charset="0"/>
              </a:rPr>
              <a:t>jongens</a:t>
            </a:r>
            <a:endParaRPr lang="en-US" sz="2000" b="1" dirty="0">
              <a:latin typeface="Arial" panose="020B0604020202020204" pitchFamily="34" charset="0"/>
              <a:cs typeface="Arial" panose="020B0604020202020204" pitchFamily="34" charset="0"/>
            </a:endParaRPr>
          </a:p>
        </p:txBody>
      </p:sp>
      <p:pic>
        <p:nvPicPr>
          <p:cNvPr id="3" name="Afbeelding 2">
            <a:extLst>
              <a:ext uri="{FF2B5EF4-FFF2-40B4-BE49-F238E27FC236}">
                <a16:creationId xmlns:a16="http://schemas.microsoft.com/office/drawing/2014/main" id="{8C2DE618-80D9-4E38-90E0-0D7B4475B5F3}"/>
              </a:ext>
            </a:extLst>
          </p:cNvPr>
          <p:cNvPicPr>
            <a:picLocks noChangeAspect="1"/>
          </p:cNvPicPr>
          <p:nvPr/>
        </p:nvPicPr>
        <p:blipFill>
          <a:blip r:embed="rId2"/>
          <a:stretch>
            <a:fillRect/>
          </a:stretch>
        </p:blipFill>
        <p:spPr>
          <a:xfrm>
            <a:off x="830607" y="4296230"/>
            <a:ext cx="3410499" cy="2269532"/>
          </a:xfrm>
          <a:prstGeom prst="rect">
            <a:avLst/>
          </a:prstGeom>
        </p:spPr>
      </p:pic>
      <p:pic>
        <p:nvPicPr>
          <p:cNvPr id="4" name="Afbeelding 3">
            <a:extLst>
              <a:ext uri="{FF2B5EF4-FFF2-40B4-BE49-F238E27FC236}">
                <a16:creationId xmlns:a16="http://schemas.microsoft.com/office/drawing/2014/main" id="{9F13B694-0403-49E2-86DE-66A197BFC0FC}"/>
              </a:ext>
            </a:extLst>
          </p:cNvPr>
          <p:cNvPicPr>
            <a:picLocks noChangeAspect="1"/>
          </p:cNvPicPr>
          <p:nvPr/>
        </p:nvPicPr>
        <p:blipFill>
          <a:blip r:embed="rId3"/>
          <a:stretch>
            <a:fillRect/>
          </a:stretch>
        </p:blipFill>
        <p:spPr>
          <a:xfrm>
            <a:off x="7576456" y="4037763"/>
            <a:ext cx="3991429" cy="2954757"/>
          </a:xfrm>
          <a:prstGeom prst="rect">
            <a:avLst/>
          </a:prstGeom>
        </p:spPr>
      </p:pic>
    </p:spTree>
    <p:extLst>
      <p:ext uri="{BB962C8B-B14F-4D97-AF65-F5344CB8AC3E}">
        <p14:creationId xmlns:p14="http://schemas.microsoft.com/office/powerpoint/2010/main" val="1267929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8C506C-7605-644D-A037-AEB8FB436259}"/>
              </a:ext>
            </a:extLst>
          </p:cNvPr>
          <p:cNvSpPr>
            <a:spLocks noGrp="1"/>
          </p:cNvSpPr>
          <p:nvPr>
            <p:ph type="title"/>
          </p:nvPr>
        </p:nvSpPr>
        <p:spPr>
          <a:xfrm>
            <a:off x="6288311" y="-104775"/>
            <a:ext cx="3932237" cy="1600200"/>
          </a:xfrm>
        </p:spPr>
        <p:txBody>
          <a:bodyPr/>
          <a:lstStyle/>
          <a:p>
            <a:r>
              <a:rPr lang="en-US" dirty="0">
                <a:latin typeface="Arial" panose="020B0604020202020204" pitchFamily="34" charset="0"/>
                <a:cs typeface="Arial" panose="020B0604020202020204" pitchFamily="34" charset="0"/>
              </a:rPr>
              <a:t>Les indispensables</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B4AB4502-6F65-504C-B135-1ABB243D2AE0}"/>
              </a:ext>
            </a:extLst>
          </p:cNvPr>
          <p:cNvSpPr>
            <a:spLocks noGrp="1"/>
          </p:cNvSpPr>
          <p:nvPr>
            <p:ph type="body" sz="half" idx="2"/>
          </p:nvPr>
        </p:nvSpPr>
        <p:spPr>
          <a:xfrm>
            <a:off x="6041571" y="1828799"/>
            <a:ext cx="5427175" cy="4898571"/>
          </a:xfrm>
        </p:spPr>
        <p:txBody>
          <a:bodyPr>
            <a:noAutofit/>
          </a:bodyPr>
          <a:lstStyle/>
          <a:p>
            <a:pPr marL="0" indent="0">
              <a:buNone/>
            </a:pPr>
            <a:r>
              <a:rPr lang="nl-NL" sz="2000" dirty="0">
                <a:effectLst/>
                <a:latin typeface="Arial" panose="020B0604020202020204" pitchFamily="34" charset="0"/>
                <a:ea typeface="Calibri" panose="020F0502020204030204" pitchFamily="34" charset="0"/>
                <a:cs typeface="Times New Roman" panose="02020603050405020304" pitchFamily="18" charset="0"/>
              </a:rPr>
              <a:t>- mobiel</a:t>
            </a: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nl-NL" sz="2000" dirty="0">
                <a:effectLst/>
                <a:latin typeface="Arial" panose="020B0604020202020204" pitchFamily="34" charset="0"/>
                <a:ea typeface="Calibri" panose="020F0502020204030204" pitchFamily="34" charset="0"/>
                <a:cs typeface="Times New Roman" panose="02020603050405020304" pitchFamily="18" charset="0"/>
              </a:rPr>
              <a:t>- lakens &amp; kussensloop (donsdeken en kussen worden verstrekt)</a:t>
            </a:r>
            <a:br>
              <a:rPr lang="nl-NL" sz="2000" dirty="0">
                <a:effectLst/>
                <a:latin typeface="Arial" panose="020B0604020202020204" pitchFamily="34" charset="0"/>
                <a:ea typeface="Calibri" panose="020F0502020204030204" pitchFamily="34" charset="0"/>
                <a:cs typeface="Times New Roman" panose="02020603050405020304" pitchFamily="18" charset="0"/>
              </a:rPr>
            </a:br>
            <a:r>
              <a:rPr lang="nl-NL" sz="2000" dirty="0">
                <a:effectLst/>
                <a:latin typeface="Arial" panose="020B0604020202020204" pitchFamily="34" charset="0"/>
                <a:ea typeface="Calibri" panose="020F0502020204030204" pitchFamily="34" charset="0"/>
                <a:cs typeface="Times New Roman" panose="02020603050405020304" pitchFamily="18" charset="0"/>
              </a:rPr>
              <a:t>- handdoeken</a:t>
            </a:r>
            <a:br>
              <a:rPr lang="nl-NL" sz="2000" dirty="0">
                <a:effectLst/>
                <a:latin typeface="Arial" panose="020B0604020202020204" pitchFamily="34" charset="0"/>
                <a:ea typeface="Calibri" panose="020F0502020204030204" pitchFamily="34" charset="0"/>
                <a:cs typeface="Times New Roman" panose="02020603050405020304" pitchFamily="18" charset="0"/>
              </a:rPr>
            </a:br>
            <a:r>
              <a:rPr lang="nl-NL" sz="2000" dirty="0">
                <a:effectLst/>
                <a:latin typeface="Arial" panose="020B0604020202020204" pitchFamily="34" charset="0"/>
                <a:ea typeface="Calibri" panose="020F0502020204030204" pitchFamily="34" charset="0"/>
                <a:cs typeface="Times New Roman" panose="02020603050405020304" pitchFamily="18" charset="0"/>
              </a:rPr>
              <a:t>- schoenen (waar je goed op kunt lopen)</a:t>
            </a:r>
            <a:br>
              <a:rPr lang="nl-NL" sz="2000" dirty="0">
                <a:effectLst/>
                <a:latin typeface="Arial" panose="020B0604020202020204" pitchFamily="34" charset="0"/>
                <a:ea typeface="Calibri" panose="020F0502020204030204" pitchFamily="34" charset="0"/>
                <a:cs typeface="Times New Roman" panose="02020603050405020304" pitchFamily="18" charset="0"/>
              </a:rPr>
            </a:br>
            <a:r>
              <a:rPr lang="nl-NL" sz="2000" dirty="0">
                <a:effectLst/>
                <a:latin typeface="Arial" panose="020B0604020202020204" pitchFamily="34" charset="0"/>
                <a:ea typeface="Calibri" panose="020F0502020204030204" pitchFamily="34" charset="0"/>
                <a:cs typeface="Times New Roman" panose="02020603050405020304" pitchFamily="18" charset="0"/>
              </a:rPr>
              <a:t>- kleding (vooral ook warme) </a:t>
            </a:r>
            <a:br>
              <a:rPr lang="nl-NL" sz="2000" dirty="0">
                <a:effectLst/>
                <a:latin typeface="Arial" panose="020B0604020202020204" pitchFamily="34" charset="0"/>
                <a:ea typeface="Calibri" panose="020F0502020204030204" pitchFamily="34" charset="0"/>
                <a:cs typeface="Times New Roman" panose="02020603050405020304" pitchFamily="18" charset="0"/>
              </a:rPr>
            </a:br>
            <a:r>
              <a:rPr lang="nl-NL" sz="2000" dirty="0">
                <a:effectLst/>
                <a:latin typeface="Arial" panose="020B0604020202020204" pitchFamily="34" charset="0"/>
                <a:ea typeface="Calibri" panose="020F0502020204030204" pitchFamily="34" charset="0"/>
                <a:cs typeface="Times New Roman" panose="02020603050405020304" pitchFamily="18" charset="0"/>
              </a:rPr>
              <a:t>- toiletspullen</a:t>
            </a:r>
            <a:br>
              <a:rPr lang="nl-NL" sz="2000" dirty="0">
                <a:effectLst/>
                <a:latin typeface="Arial" panose="020B0604020202020204" pitchFamily="34" charset="0"/>
                <a:ea typeface="Calibri" panose="020F0502020204030204" pitchFamily="34" charset="0"/>
                <a:cs typeface="Times New Roman" panose="02020603050405020304" pitchFamily="18" charset="0"/>
              </a:rPr>
            </a:br>
            <a:r>
              <a:rPr lang="nl-NL" sz="2000" dirty="0">
                <a:effectLst/>
                <a:latin typeface="Arial" panose="020B0604020202020204" pitchFamily="34" charset="0"/>
                <a:ea typeface="Calibri" panose="020F0502020204030204" pitchFamily="34" charset="0"/>
                <a:cs typeface="Times New Roman" panose="02020603050405020304" pitchFamily="18" charset="0"/>
              </a:rPr>
              <a:t>- regenkleding/paraplu </a:t>
            </a:r>
            <a:br>
              <a:rPr lang="nl-NL" sz="2000" dirty="0">
                <a:effectLst/>
                <a:latin typeface="Arial" panose="020B0604020202020204" pitchFamily="34" charset="0"/>
                <a:ea typeface="Calibri" panose="020F0502020204030204" pitchFamily="34" charset="0"/>
                <a:cs typeface="Times New Roman" panose="02020603050405020304" pitchFamily="18" charset="0"/>
              </a:rPr>
            </a:br>
            <a:r>
              <a:rPr lang="nl-NL" sz="2000" dirty="0">
                <a:effectLst/>
                <a:latin typeface="Arial" panose="020B0604020202020204" pitchFamily="34" charset="0"/>
                <a:ea typeface="Calibri" panose="020F0502020204030204" pitchFamily="34" charset="0"/>
                <a:cs typeface="Times New Roman" panose="02020603050405020304" pitchFamily="18" charset="0"/>
              </a:rPr>
              <a:t>- pennen + potlood+ gum </a:t>
            </a:r>
            <a:br>
              <a:rPr lang="nl-NL" sz="2000" dirty="0">
                <a:effectLst/>
                <a:latin typeface="Arial" panose="020B0604020202020204" pitchFamily="34" charset="0"/>
                <a:ea typeface="Calibri" panose="020F0502020204030204" pitchFamily="34" charset="0"/>
                <a:cs typeface="Times New Roman" panose="02020603050405020304" pitchFamily="18" charset="0"/>
              </a:rPr>
            </a:br>
            <a:r>
              <a:rPr lang="nl-NL" sz="2000" dirty="0">
                <a:effectLst/>
                <a:latin typeface="Arial" panose="020B0604020202020204" pitchFamily="34" charset="0"/>
                <a:ea typeface="Calibri" panose="020F0502020204030204" pitchFamily="34" charset="0"/>
                <a:cs typeface="Times New Roman" panose="02020603050405020304" pitchFamily="18" charset="0"/>
              </a:rPr>
              <a:t>- ID of Paspoort</a:t>
            </a:r>
            <a:br>
              <a:rPr lang="nl-NL" sz="2000" dirty="0">
                <a:effectLst/>
                <a:latin typeface="Arial" panose="020B0604020202020204" pitchFamily="34" charset="0"/>
                <a:ea typeface="Calibri" panose="020F0502020204030204" pitchFamily="34" charset="0"/>
                <a:cs typeface="Times New Roman" panose="02020603050405020304" pitchFamily="18" charset="0"/>
              </a:rPr>
            </a:br>
            <a:r>
              <a:rPr lang="nl-NL" sz="2000" dirty="0">
                <a:effectLst/>
                <a:latin typeface="Arial" panose="020B0604020202020204" pitchFamily="34" charset="0"/>
                <a:ea typeface="Calibri" panose="020F0502020204030204" pitchFamily="34" charset="0"/>
                <a:cs typeface="Times New Roman" panose="02020603050405020304" pitchFamily="18" charset="0"/>
              </a:rPr>
              <a:t>- verzekeringspasje (ziektekosten)</a:t>
            </a:r>
            <a:br>
              <a:rPr lang="nl-NL" sz="2000" dirty="0">
                <a:effectLst/>
                <a:latin typeface="Arial" panose="020B0604020202020204" pitchFamily="34" charset="0"/>
                <a:ea typeface="Calibri" panose="020F0502020204030204" pitchFamily="34" charset="0"/>
                <a:cs typeface="Times New Roman" panose="02020603050405020304" pitchFamily="18" charset="0"/>
              </a:rPr>
            </a:br>
            <a:r>
              <a:rPr lang="nl-NL" sz="2000" dirty="0">
                <a:effectLst/>
                <a:latin typeface="Arial" panose="020B0604020202020204" pitchFamily="34" charset="0"/>
                <a:ea typeface="Calibri" panose="020F0502020204030204" pitchFamily="34" charset="0"/>
                <a:cs typeface="Times New Roman" panose="02020603050405020304" pitchFamily="18" charset="0"/>
              </a:rPr>
              <a:t>- ontbijt voor in de bus (heenweg)</a:t>
            </a:r>
            <a:br>
              <a:rPr lang="nl-NL" sz="2000" dirty="0">
                <a:effectLst/>
                <a:latin typeface="Arial" panose="020B0604020202020204" pitchFamily="34" charset="0"/>
                <a:ea typeface="Calibri" panose="020F0502020204030204" pitchFamily="34" charset="0"/>
                <a:cs typeface="Times New Roman" panose="02020603050405020304" pitchFamily="18" charset="0"/>
              </a:rPr>
            </a:br>
            <a:r>
              <a:rPr lang="nl-NL" sz="2000" dirty="0">
                <a:effectLst/>
                <a:latin typeface="Arial" panose="020B0604020202020204" pitchFamily="34" charset="0"/>
                <a:ea typeface="Calibri" panose="020F0502020204030204" pitchFamily="34" charset="0"/>
                <a:cs typeface="Times New Roman" panose="02020603050405020304" pitchFamily="18" charset="0"/>
              </a:rPr>
              <a:t>- zakgeld: 100 euro</a:t>
            </a:r>
            <a:br>
              <a:rPr lang="nl-NL" sz="2000" dirty="0">
                <a:effectLst/>
                <a:latin typeface="Arial" panose="020B0604020202020204" pitchFamily="34" charset="0"/>
                <a:ea typeface="Calibri" panose="020F0502020204030204" pitchFamily="34" charset="0"/>
                <a:cs typeface="Times New Roman" panose="02020603050405020304" pitchFamily="18" charset="0"/>
              </a:rPr>
            </a:br>
            <a:r>
              <a:rPr lang="nl-NL" sz="2000" dirty="0">
                <a:effectLst/>
                <a:latin typeface="Arial" panose="020B0604020202020204" pitchFamily="34" charset="0"/>
                <a:ea typeface="Calibri" panose="020F0502020204030204" pitchFamily="34" charset="0"/>
                <a:cs typeface="Times New Roman" panose="02020603050405020304" pitchFamily="18" charset="0"/>
              </a:rPr>
              <a:t>- blarenpleisters</a:t>
            </a: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nl-NL" sz="2000" dirty="0">
                <a:effectLst/>
                <a:latin typeface="Arial" panose="020B0604020202020204" pitchFamily="34" charset="0"/>
                <a:ea typeface="Calibri" panose="020F0502020204030204" pitchFamily="34" charset="0"/>
                <a:cs typeface="Times New Roman" panose="02020603050405020304" pitchFamily="18" charset="0"/>
              </a:rPr>
              <a:t>- rugzak </a:t>
            </a: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nl-NL" sz="2000" dirty="0">
                <a:effectLst/>
                <a:latin typeface="Arial" panose="020B0604020202020204" pitchFamily="34" charset="0"/>
                <a:ea typeface="Calibri" panose="020F0502020204030204" pitchFamily="34" charset="0"/>
              </a:rPr>
              <a:t>- </a:t>
            </a:r>
            <a:r>
              <a:rPr lang="nl-NL" sz="2000" dirty="0" err="1">
                <a:effectLst/>
                <a:latin typeface="Arial" panose="020B0604020202020204" pitchFamily="34" charset="0"/>
                <a:ea typeface="Calibri" panose="020F0502020204030204" pitchFamily="34" charset="0"/>
              </a:rPr>
              <a:t>Spotifylijst</a:t>
            </a:r>
            <a:r>
              <a:rPr lang="nl-NL" sz="2000" dirty="0">
                <a:effectLst/>
                <a:latin typeface="Arial" panose="020B0604020202020204" pitchFamily="34" charset="0"/>
                <a:ea typeface="Calibri" panose="020F0502020204030204" pitchFamily="34" charset="0"/>
              </a:rPr>
              <a:t> met Franse muziek</a:t>
            </a:r>
            <a:endParaRPr lang="nl-NL" sz="2000" dirty="0"/>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pic>
        <p:nvPicPr>
          <p:cNvPr id="3" name="Afbeelding 2">
            <a:extLst>
              <a:ext uri="{FF2B5EF4-FFF2-40B4-BE49-F238E27FC236}">
                <a16:creationId xmlns:a16="http://schemas.microsoft.com/office/drawing/2014/main" id="{D3A27D85-2807-4128-87C2-64A0F696E46E}"/>
              </a:ext>
            </a:extLst>
          </p:cNvPr>
          <p:cNvPicPr>
            <a:picLocks noChangeAspect="1"/>
          </p:cNvPicPr>
          <p:nvPr/>
        </p:nvPicPr>
        <p:blipFill>
          <a:blip r:embed="rId2"/>
          <a:stretch>
            <a:fillRect/>
          </a:stretch>
        </p:blipFill>
        <p:spPr>
          <a:xfrm>
            <a:off x="854439" y="2353456"/>
            <a:ext cx="4994893" cy="3432747"/>
          </a:xfrm>
          <a:prstGeom prst="rect">
            <a:avLst/>
          </a:prstGeom>
        </p:spPr>
      </p:pic>
    </p:spTree>
    <p:extLst>
      <p:ext uri="{BB962C8B-B14F-4D97-AF65-F5344CB8AC3E}">
        <p14:creationId xmlns:p14="http://schemas.microsoft.com/office/powerpoint/2010/main" val="3757670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BB2A2-8FD2-524F-88F5-FF9B9E5D3AA1}"/>
              </a:ext>
            </a:extLst>
          </p:cNvPr>
          <p:cNvSpPr>
            <a:spLocks noGrp="1"/>
          </p:cNvSpPr>
          <p:nvPr>
            <p:ph type="title"/>
          </p:nvPr>
        </p:nvSpPr>
        <p:spPr>
          <a:xfrm>
            <a:off x="3593659" y="-312211"/>
            <a:ext cx="3932237" cy="1600200"/>
          </a:xfrm>
        </p:spPr>
        <p:txBody>
          <a:bodyPr/>
          <a:lstStyle/>
          <a:p>
            <a:r>
              <a:rPr lang="en-US" dirty="0" err="1">
                <a:latin typeface="Arial" panose="020B0604020202020204" pitchFamily="34" charset="0"/>
                <a:cs typeface="Arial" panose="020B0604020202020204" pitchFamily="34" charset="0"/>
              </a:rPr>
              <a:t>Financiën</a:t>
            </a:r>
            <a:r>
              <a:rPr lang="en-US" dirty="0">
                <a:latin typeface="Arial" panose="020B0604020202020204" pitchFamily="34" charset="0"/>
                <a:cs typeface="Arial" panose="020B0604020202020204" pitchFamily="34" charset="0"/>
              </a:rPr>
              <a:t> </a:t>
            </a:r>
          </a:p>
        </p:txBody>
      </p:sp>
      <p:pic>
        <p:nvPicPr>
          <p:cNvPr id="5" name="Picture Placeholder 4">
            <a:extLst>
              <a:ext uri="{FF2B5EF4-FFF2-40B4-BE49-F238E27FC236}">
                <a16:creationId xmlns:a16="http://schemas.microsoft.com/office/drawing/2014/main" id="{8643263C-FF1F-7E49-A122-9374E2729C7D}"/>
              </a:ext>
            </a:extLst>
          </p:cNvPr>
          <p:cNvPicPr>
            <a:picLocks noGrp="1" noChangeAspect="1"/>
          </p:cNvPicPr>
          <p:nvPr>
            <p:ph type="pic" idx="1"/>
          </p:nvPr>
        </p:nvPicPr>
        <p:blipFill>
          <a:blip r:embed="rId2"/>
          <a:srcRect l="4902" r="4902"/>
          <a:stretch>
            <a:fillRect/>
          </a:stretch>
        </p:blipFill>
        <p:spPr>
          <a:xfrm>
            <a:off x="8115456" y="1873045"/>
            <a:ext cx="3236758" cy="2555773"/>
          </a:xfrm>
          <a:prstGeom prst="rect">
            <a:avLst/>
          </a:prstGeom>
        </p:spPr>
      </p:pic>
      <p:sp>
        <p:nvSpPr>
          <p:cNvPr id="4" name="Text Placeholder 3">
            <a:extLst>
              <a:ext uri="{FF2B5EF4-FFF2-40B4-BE49-F238E27FC236}">
                <a16:creationId xmlns:a16="http://schemas.microsoft.com/office/drawing/2014/main" id="{6C4E7AF4-6A23-A044-9957-B07BB7B1685F}"/>
              </a:ext>
            </a:extLst>
          </p:cNvPr>
          <p:cNvSpPr>
            <a:spLocks noGrp="1"/>
          </p:cNvSpPr>
          <p:nvPr>
            <p:ph type="body" sz="half" idx="2"/>
          </p:nvPr>
        </p:nvSpPr>
        <p:spPr>
          <a:xfrm>
            <a:off x="839786" y="2015920"/>
            <a:ext cx="7589839" cy="4350774"/>
          </a:xfrm>
        </p:spPr>
        <p:txBody>
          <a:bodyPr>
            <a:normAutofit fontScale="70000" lnSpcReduction="20000"/>
          </a:bodyPr>
          <a:lstStyle/>
          <a:p>
            <a:r>
              <a:rPr lang="en-US" sz="2800" dirty="0">
                <a:latin typeface="Arial" panose="020B0604020202020204" pitchFamily="34" charset="0"/>
                <a:cs typeface="Arial" panose="020B0604020202020204" pitchFamily="34" charset="0"/>
              </a:rPr>
              <a:t>De reis </a:t>
            </a:r>
            <a:r>
              <a:rPr lang="en-US" sz="2800" dirty="0" err="1">
                <a:latin typeface="Arial" panose="020B0604020202020204" pitchFamily="34" charset="0"/>
                <a:cs typeface="Arial" panose="020B0604020202020204" pitchFamily="34" charset="0"/>
              </a:rPr>
              <a:t>kost</a:t>
            </a:r>
            <a:r>
              <a:rPr lang="en-US" sz="2800" dirty="0">
                <a:latin typeface="Arial" panose="020B0604020202020204" pitchFamily="34" charset="0"/>
                <a:cs typeface="Arial" panose="020B0604020202020204" pitchFamily="34" charset="0"/>
              </a:rPr>
              <a:t> 490 euro, dit is </a:t>
            </a:r>
            <a:r>
              <a:rPr lang="en-US" sz="2800" dirty="0" err="1">
                <a:latin typeface="Arial" panose="020B0604020202020204" pitchFamily="34" charset="0"/>
                <a:cs typeface="Arial" panose="020B0604020202020204" pitchFamily="34" charset="0"/>
              </a:rPr>
              <a:t>inclusief</a:t>
            </a:r>
            <a:r>
              <a:rPr lang="en-US" sz="2800" dirty="0">
                <a:latin typeface="Arial" panose="020B0604020202020204" pitchFamily="34" charset="0"/>
                <a:cs typeface="Arial" panose="020B0604020202020204" pitchFamily="34" charset="0"/>
              </a:rPr>
              <a:t>:</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Hotel, </a:t>
            </a:r>
            <a:r>
              <a:rPr lang="en-US" sz="2800" dirty="0" err="1">
                <a:latin typeface="Arial" panose="020B0604020202020204" pitchFamily="34" charset="0"/>
                <a:cs typeface="Arial" panose="020B0604020202020204" pitchFamily="34" charset="0"/>
              </a:rPr>
              <a:t>ontbijt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busreis</a:t>
            </a:r>
            <a:r>
              <a:rPr lang="en-US" sz="2800" dirty="0">
                <a:latin typeface="Arial" panose="020B0604020202020204" pitchFamily="34" charset="0"/>
                <a:cs typeface="Arial" panose="020B0604020202020204" pitchFamily="34" charset="0"/>
              </a:rPr>
              <a:t>	 	€ 340</a:t>
            </a:r>
          </a:p>
          <a:p>
            <a:r>
              <a:rPr lang="en-US" sz="2800" dirty="0">
                <a:latin typeface="Arial" panose="020B0604020202020204" pitchFamily="34" charset="0"/>
                <a:cs typeface="Arial" panose="020B0604020202020204" pitchFamily="34" charset="0"/>
              </a:rPr>
              <a:t>Metro </a:t>
            </a:r>
            <a:r>
              <a:rPr lang="en-US" sz="2800" dirty="0" err="1">
                <a:latin typeface="Arial" panose="020B0604020202020204" pitchFamily="34" charset="0"/>
                <a:cs typeface="Arial" panose="020B0604020202020204" pitchFamily="34" charset="0"/>
              </a:rPr>
              <a:t>Parijs</a:t>
            </a:r>
            <a:r>
              <a:rPr lang="en-US" sz="2800" dirty="0">
                <a:latin typeface="Arial" panose="020B0604020202020204" pitchFamily="34" charset="0"/>
                <a:cs typeface="Arial" panose="020B0604020202020204" pitchFamily="34" charset="0"/>
              </a:rPr>
              <a:t> 			€ 23</a:t>
            </a:r>
          </a:p>
          <a:p>
            <a:r>
              <a:rPr lang="en-US" sz="2800" dirty="0" err="1">
                <a:latin typeface="Arial" panose="020B0604020202020204" pitchFamily="34" charset="0"/>
                <a:cs typeface="Arial" panose="020B0604020202020204" pitchFamily="34" charset="0"/>
              </a:rPr>
              <a:t>Activiteiten</a:t>
            </a:r>
            <a:r>
              <a:rPr lang="en-US" sz="2800" dirty="0">
                <a:latin typeface="Arial" panose="020B0604020202020204" pitchFamily="34" charset="0"/>
                <a:cs typeface="Arial" panose="020B0604020202020204" pitchFamily="34" charset="0"/>
              </a:rPr>
              <a:t>			€ 70</a:t>
            </a:r>
          </a:p>
          <a:p>
            <a:r>
              <a:rPr lang="en-US" sz="2800" dirty="0">
                <a:latin typeface="Arial" panose="020B0604020202020204" pitchFamily="34" charset="0"/>
                <a:cs typeface="Arial" panose="020B0604020202020204" pitchFamily="34" charset="0"/>
              </a:rPr>
              <a:t>2x diner			 	€ 50  </a:t>
            </a:r>
          </a:p>
          <a:p>
            <a:r>
              <a:rPr lang="en-US" sz="2800" dirty="0" err="1">
                <a:latin typeface="Arial" panose="020B0604020202020204" pitchFamily="34" charset="0"/>
                <a:cs typeface="Arial" panose="020B0604020202020204" pitchFamily="34" charset="0"/>
              </a:rPr>
              <a:t>Onvoorzien</a:t>
            </a:r>
            <a:r>
              <a:rPr lang="en-US" sz="2800" dirty="0">
                <a:latin typeface="Arial" panose="020B0604020202020204" pitchFamily="34" charset="0"/>
                <a:cs typeface="Arial" panose="020B0604020202020204" pitchFamily="34" charset="0"/>
              </a:rPr>
              <a:t>			€  7                                                  </a:t>
            </a:r>
          </a:p>
          <a:p>
            <a:r>
              <a:rPr lang="en-US" sz="2300" i="1" dirty="0">
                <a:latin typeface="Arial" panose="020B0604020202020204" pitchFamily="34" charset="0"/>
                <a:cs typeface="Arial" panose="020B0604020202020204" pitchFamily="34" charset="0"/>
              </a:rPr>
              <a:t>(</a:t>
            </a:r>
            <a:r>
              <a:rPr lang="en-US" sz="2300" i="1" dirty="0" err="1">
                <a:latin typeface="Arial" panose="020B0604020202020204" pitchFamily="34" charset="0"/>
                <a:cs typeface="Arial" panose="020B0604020202020204" pitchFamily="34" charset="0"/>
              </a:rPr>
              <a:t>als</a:t>
            </a:r>
            <a:r>
              <a:rPr lang="en-US" sz="2300" i="1" dirty="0">
                <a:latin typeface="Arial" panose="020B0604020202020204" pitchFamily="34" charset="0"/>
                <a:cs typeface="Arial" panose="020B0604020202020204" pitchFamily="34" charset="0"/>
              </a:rPr>
              <a:t> er geld over is </a:t>
            </a:r>
            <a:r>
              <a:rPr lang="en-US" sz="2300" i="1" dirty="0" err="1">
                <a:latin typeface="Arial" panose="020B0604020202020204" pitchFamily="34" charset="0"/>
                <a:cs typeface="Arial" panose="020B0604020202020204" pitchFamily="34" charset="0"/>
              </a:rPr>
              <a:t>betalen</a:t>
            </a:r>
            <a:r>
              <a:rPr lang="en-US" sz="2300" i="1" dirty="0">
                <a:latin typeface="Arial" panose="020B0604020202020204" pitchFamily="34" charset="0"/>
                <a:cs typeface="Arial" panose="020B0604020202020204" pitchFamily="34" charset="0"/>
              </a:rPr>
              <a:t> we de </a:t>
            </a:r>
            <a:r>
              <a:rPr lang="en-US" sz="2300" i="1" dirty="0" err="1">
                <a:latin typeface="Arial" panose="020B0604020202020204" pitchFamily="34" charset="0"/>
                <a:cs typeface="Arial" panose="020B0604020202020204" pitchFamily="34" charset="0"/>
              </a:rPr>
              <a:t>laatste</a:t>
            </a:r>
            <a:r>
              <a:rPr lang="en-US" sz="2300" i="1" dirty="0">
                <a:latin typeface="Arial" panose="020B0604020202020204" pitchFamily="34" charset="0"/>
                <a:cs typeface="Arial" panose="020B0604020202020204" pitchFamily="34" charset="0"/>
              </a:rPr>
              <a:t> </a:t>
            </a:r>
            <a:r>
              <a:rPr lang="en-US" sz="2300" i="1" dirty="0" err="1">
                <a:latin typeface="Arial" panose="020B0604020202020204" pitchFamily="34" charset="0"/>
                <a:cs typeface="Arial" panose="020B0604020202020204" pitchFamily="34" charset="0"/>
              </a:rPr>
              <a:t>dag</a:t>
            </a:r>
            <a:r>
              <a:rPr lang="en-US" sz="2300" i="1" dirty="0">
                <a:latin typeface="Arial" panose="020B0604020202020204" pitchFamily="34" charset="0"/>
                <a:cs typeface="Arial" panose="020B0604020202020204" pitchFamily="34" charset="0"/>
              </a:rPr>
              <a:t> </a:t>
            </a:r>
            <a:r>
              <a:rPr lang="en-US" sz="2300" i="1" dirty="0" err="1">
                <a:latin typeface="Arial" panose="020B0604020202020204" pitchFamily="34" charset="0"/>
                <a:cs typeface="Arial" panose="020B0604020202020204" pitchFamily="34" charset="0"/>
              </a:rPr>
              <a:t>vanuit</a:t>
            </a:r>
            <a:r>
              <a:rPr lang="en-US" sz="2300" i="1" dirty="0">
                <a:latin typeface="Arial" panose="020B0604020202020204" pitchFamily="34" charset="0"/>
                <a:cs typeface="Arial" panose="020B0604020202020204" pitchFamily="34" charset="0"/>
              </a:rPr>
              <a:t> het budget voor </a:t>
            </a:r>
            <a:r>
              <a:rPr lang="en-US" sz="2300" i="1" dirty="0" err="1">
                <a:latin typeface="Arial" panose="020B0604020202020204" pitchFamily="34" charset="0"/>
                <a:cs typeface="Arial" panose="020B0604020202020204" pitchFamily="34" charset="0"/>
              </a:rPr>
              <a:t>een</a:t>
            </a:r>
            <a:r>
              <a:rPr lang="en-US" sz="2300" i="1" dirty="0">
                <a:latin typeface="Arial" panose="020B0604020202020204" pitchFamily="34" charset="0"/>
                <a:cs typeface="Arial" panose="020B0604020202020204" pitchFamily="34" charset="0"/>
              </a:rPr>
              <a:t> </a:t>
            </a:r>
            <a:r>
              <a:rPr lang="en-US" sz="2300" i="1" dirty="0" err="1">
                <a:latin typeface="Arial" panose="020B0604020202020204" pitchFamily="34" charset="0"/>
                <a:cs typeface="Arial" panose="020B0604020202020204" pitchFamily="34" charset="0"/>
              </a:rPr>
              <a:t>ijsje</a:t>
            </a:r>
            <a:r>
              <a:rPr lang="en-US" sz="2300" i="1" dirty="0">
                <a:latin typeface="Arial" panose="020B0604020202020204" pitchFamily="34" charset="0"/>
                <a:cs typeface="Arial" panose="020B0604020202020204" pitchFamily="34" charset="0"/>
              </a:rPr>
              <a:t> of </a:t>
            </a:r>
            <a:r>
              <a:rPr lang="en-US" sz="2300" i="1" dirty="0" err="1">
                <a:latin typeface="Arial" panose="020B0604020202020204" pitchFamily="34" charset="0"/>
                <a:cs typeface="Arial" panose="020B0604020202020204" pitchFamily="34" charset="0"/>
              </a:rPr>
              <a:t>een</a:t>
            </a:r>
            <a:r>
              <a:rPr lang="en-US" sz="2300" i="1" dirty="0">
                <a:latin typeface="Arial" panose="020B0604020202020204" pitchFamily="34" charset="0"/>
                <a:cs typeface="Arial" panose="020B0604020202020204" pitchFamily="34" charset="0"/>
              </a:rPr>
              <a:t> </a:t>
            </a:r>
            <a:r>
              <a:rPr lang="en-US" sz="2300" i="1" dirty="0" err="1">
                <a:latin typeface="Arial" panose="020B0604020202020204" pitchFamily="34" charset="0"/>
                <a:cs typeface="Arial" panose="020B0604020202020204" pitchFamily="34" charset="0"/>
              </a:rPr>
              <a:t>broodje</a:t>
            </a:r>
            <a:r>
              <a:rPr lang="en-US" sz="2300" i="1" dirty="0">
                <a:latin typeface="Arial" panose="020B0604020202020204" pitchFamily="34" charset="0"/>
                <a:cs typeface="Arial" panose="020B0604020202020204" pitchFamily="34" charset="0"/>
              </a:rPr>
              <a:t> of </a:t>
            </a:r>
            <a:r>
              <a:rPr lang="en-US" sz="2300" i="1" dirty="0" err="1">
                <a:latin typeface="Arial" panose="020B0604020202020204" pitchFamily="34" charset="0"/>
                <a:cs typeface="Arial" panose="020B0604020202020204" pitchFamily="34" charset="0"/>
              </a:rPr>
              <a:t>iets</a:t>
            </a:r>
            <a:r>
              <a:rPr lang="en-US" sz="2300" i="1" dirty="0">
                <a:latin typeface="Arial" panose="020B0604020202020204" pitchFamily="34" charset="0"/>
                <a:cs typeface="Arial" panose="020B0604020202020204" pitchFamily="34" charset="0"/>
              </a:rPr>
              <a:t> </a:t>
            </a:r>
            <a:r>
              <a:rPr lang="en-US" sz="2300" i="1" dirty="0" err="1">
                <a:latin typeface="Arial" panose="020B0604020202020204" pitchFamily="34" charset="0"/>
                <a:cs typeface="Arial" panose="020B0604020202020204" pitchFamily="34" charset="0"/>
              </a:rPr>
              <a:t>soortgelijks</a:t>
            </a:r>
            <a:r>
              <a:rPr lang="en-US" sz="2300" i="1" dirty="0">
                <a:latin typeface="Arial" panose="020B0604020202020204" pitchFamily="34" charset="0"/>
                <a:cs typeface="Arial" panose="020B0604020202020204" pitchFamily="34" charset="0"/>
              </a:rPr>
              <a:t>) </a:t>
            </a:r>
          </a:p>
          <a:p>
            <a:endParaRPr lang="en-US" sz="2800" dirty="0">
              <a:latin typeface="Arial" panose="020B0604020202020204" pitchFamily="34" charset="0"/>
              <a:cs typeface="Arial" panose="020B0604020202020204" pitchFamily="34" charset="0"/>
            </a:endParaRPr>
          </a:p>
          <a:p>
            <a:r>
              <a:rPr lang="en-US" sz="2800" dirty="0" err="1">
                <a:latin typeface="Arial" panose="020B0604020202020204" pitchFamily="34" charset="0"/>
                <a:cs typeface="Arial" panose="020B0604020202020204" pitchFamily="34" charset="0"/>
              </a:rPr>
              <a:t>Leerlingen</a:t>
            </a:r>
            <a:r>
              <a:rPr lang="en-US" sz="2800" dirty="0">
                <a:latin typeface="Arial" panose="020B0604020202020204" pitchFamily="34" charset="0"/>
                <a:cs typeface="Arial" panose="020B0604020202020204" pitchFamily="34" charset="0"/>
              </a:rPr>
              <a:t> op eigen </a:t>
            </a:r>
            <a:r>
              <a:rPr lang="en-US" sz="2800" dirty="0" err="1">
                <a:latin typeface="Arial" panose="020B0604020202020204" pitchFamily="34" charset="0"/>
                <a:cs typeface="Arial" panose="020B0604020202020204" pitchFamily="34" charset="0"/>
              </a:rPr>
              <a:t>kosten</a:t>
            </a:r>
            <a:r>
              <a:rPr lang="en-US" sz="2800" dirty="0">
                <a:latin typeface="Arial" panose="020B0604020202020204" pitchFamily="34" charset="0"/>
                <a:cs typeface="Arial" panose="020B0604020202020204" pitchFamily="34" charset="0"/>
              </a:rPr>
              <a:t>:</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2x </a:t>
            </a:r>
            <a:r>
              <a:rPr lang="en-US" sz="2800" dirty="0" err="1">
                <a:latin typeface="Arial" panose="020B0604020202020204" pitchFamily="34" charset="0"/>
                <a:cs typeface="Arial" panose="020B0604020202020204" pitchFamily="34" charset="0"/>
              </a:rPr>
              <a:t>dineren</a:t>
            </a:r>
            <a:r>
              <a:rPr lang="en-US" sz="2800" dirty="0">
                <a:latin typeface="Arial" panose="020B0604020202020204" pitchFamily="34" charset="0"/>
                <a:cs typeface="Arial" panose="020B0604020202020204" pitchFamily="34" charset="0"/>
              </a:rPr>
              <a:t> in </a:t>
            </a:r>
            <a:r>
              <a:rPr lang="en-US" sz="2800" dirty="0" err="1">
                <a:latin typeface="Arial" panose="020B0604020202020204" pitchFamily="34" charset="0"/>
                <a:cs typeface="Arial" panose="020B0604020202020204" pitchFamily="34" charset="0"/>
              </a:rPr>
              <a:t>Parijs</a:t>
            </a:r>
            <a:r>
              <a:rPr lang="en-US" sz="2800" dirty="0">
                <a:latin typeface="Arial" panose="020B0604020202020204" pitchFamily="34" charset="0"/>
                <a:cs typeface="Arial" panose="020B0604020202020204" pitchFamily="34" charset="0"/>
              </a:rPr>
              <a:t>(a €25) </a:t>
            </a:r>
            <a:r>
              <a:rPr lang="en-US" sz="2800" dirty="0" err="1">
                <a:latin typeface="Arial" panose="020B0604020202020204" pitchFamily="34" charset="0"/>
                <a:cs typeface="Arial" panose="020B0604020202020204" pitchFamily="34" charset="0"/>
              </a:rPr>
              <a:t>en</a:t>
            </a:r>
            <a:r>
              <a:rPr lang="en-US" sz="2800" dirty="0">
                <a:latin typeface="Arial" panose="020B0604020202020204" pitchFamily="34" charset="0"/>
                <a:cs typeface="Arial" panose="020B0604020202020204" pitchFamily="34" charset="0"/>
              </a:rPr>
              <a:t> 5x </a:t>
            </a:r>
            <a:r>
              <a:rPr lang="en-US" sz="2800" dirty="0" err="1">
                <a:latin typeface="Arial" panose="020B0604020202020204" pitchFamily="34" charset="0"/>
                <a:cs typeface="Arial" panose="020B0604020202020204" pitchFamily="34" charset="0"/>
              </a:rPr>
              <a:t>lunchen</a:t>
            </a:r>
            <a:r>
              <a:rPr lang="en-US" sz="2800" dirty="0">
                <a:latin typeface="Arial" panose="020B0604020202020204" pitchFamily="34" charset="0"/>
                <a:cs typeface="Arial" panose="020B0604020202020204" pitchFamily="34" charset="0"/>
              </a:rPr>
              <a:t> (a €10) </a:t>
            </a:r>
          </a:p>
          <a:p>
            <a:pPr marL="457200" indent="-457200">
              <a:buFont typeface="Arial" panose="020B0604020202020204" pitchFamily="34" charset="0"/>
              <a:buChar char="•"/>
            </a:pPr>
            <a:r>
              <a:rPr lang="en-US" sz="2800" dirty="0" err="1">
                <a:latin typeface="Arial" panose="020B0604020202020204" pitchFamily="34" charset="0"/>
                <a:cs typeface="Arial" panose="020B0604020202020204" pitchFamily="34" charset="0"/>
              </a:rPr>
              <a:t>hiervoor</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hebben</a:t>
            </a:r>
            <a:r>
              <a:rPr lang="en-US" sz="2800" dirty="0">
                <a:latin typeface="Arial" panose="020B0604020202020204" pitchFamily="34" charset="0"/>
                <a:cs typeface="Arial" panose="020B0604020202020204" pitchFamily="34" charset="0"/>
              </a:rPr>
              <a:t> ze </a:t>
            </a:r>
            <a:r>
              <a:rPr lang="en-US" sz="2800" dirty="0" err="1">
                <a:latin typeface="Arial" panose="020B0604020202020204" pitchFamily="34" charset="0"/>
                <a:cs typeface="Arial" panose="020B0604020202020204" pitchFamily="34" charset="0"/>
              </a:rPr>
              <a:t>ongeveer</a:t>
            </a:r>
            <a:r>
              <a:rPr lang="en-US" sz="2800" dirty="0">
                <a:latin typeface="Arial" panose="020B0604020202020204" pitchFamily="34" charset="0"/>
                <a:cs typeface="Arial" panose="020B0604020202020204" pitchFamily="34" charset="0"/>
              </a:rPr>
              <a:t> € 100 </a:t>
            </a:r>
            <a:r>
              <a:rPr lang="en-US" sz="2800" dirty="0" err="1">
                <a:latin typeface="Arial" panose="020B0604020202020204" pitchFamily="34" charset="0"/>
                <a:cs typeface="Arial" panose="020B0604020202020204" pitchFamily="34" charset="0"/>
              </a:rPr>
              <a:t>nodig</a:t>
            </a:r>
            <a:r>
              <a:rPr lang="en-US" sz="28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0942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8C506C-7605-644D-A037-AEB8FB436259}"/>
              </a:ext>
            </a:extLst>
          </p:cNvPr>
          <p:cNvSpPr>
            <a:spLocks noGrp="1"/>
          </p:cNvSpPr>
          <p:nvPr>
            <p:ph type="title"/>
          </p:nvPr>
        </p:nvSpPr>
        <p:spPr>
          <a:xfrm>
            <a:off x="4453143" y="408214"/>
            <a:ext cx="3932237" cy="1094015"/>
          </a:xfrm>
        </p:spPr>
        <p:txBody>
          <a:bodyPr/>
          <a:lstStyle/>
          <a:p>
            <a:r>
              <a:rPr lang="en-US" dirty="0">
                <a:latin typeface="Arial" panose="020B0604020202020204" pitchFamily="34" charset="0"/>
                <a:cs typeface="Arial" panose="020B0604020202020204" pitchFamily="34" charset="0"/>
              </a:rPr>
              <a:t>Het </a:t>
            </a:r>
            <a:r>
              <a:rPr lang="en-US" dirty="0" err="1">
                <a:latin typeface="Arial" panose="020B0604020202020204" pitchFamily="34" charset="0"/>
                <a:cs typeface="Arial" panose="020B0604020202020204" pitchFamily="34" charset="0"/>
              </a:rPr>
              <a:t>programma</a:t>
            </a:r>
            <a:r>
              <a:rPr lang="en-US" dirty="0">
                <a:latin typeface="Arial" panose="020B0604020202020204" pitchFamily="34" charset="0"/>
                <a:cs typeface="Arial" panose="020B0604020202020204" pitchFamily="34" charset="0"/>
              </a:rPr>
              <a:t> </a:t>
            </a:r>
          </a:p>
        </p:txBody>
      </p:sp>
      <p:sp>
        <p:nvSpPr>
          <p:cNvPr id="8" name="Tekstvak 7">
            <a:extLst>
              <a:ext uri="{FF2B5EF4-FFF2-40B4-BE49-F238E27FC236}">
                <a16:creationId xmlns:a16="http://schemas.microsoft.com/office/drawing/2014/main" id="{DE99FCA7-0948-4032-A8CE-15701AD103C1}"/>
              </a:ext>
            </a:extLst>
          </p:cNvPr>
          <p:cNvSpPr txBox="1"/>
          <p:nvPr/>
        </p:nvSpPr>
        <p:spPr>
          <a:xfrm>
            <a:off x="1959429" y="1507933"/>
            <a:ext cx="7180822" cy="1045286"/>
          </a:xfrm>
          <a:prstGeom prst="rect">
            <a:avLst/>
          </a:prstGeom>
          <a:noFill/>
        </p:spPr>
        <p:txBody>
          <a:bodyPr wrap="square">
            <a:spAutoFit/>
          </a:bodyPr>
          <a:lstStyle/>
          <a:p>
            <a:pPr>
              <a:lnSpc>
                <a:spcPct val="107000"/>
              </a:lnSpc>
              <a:spcAft>
                <a:spcPts val="800"/>
              </a:spcAft>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latin typeface="Calibri" panose="020F0502020204030204" pitchFamily="34" charset="0"/>
              <a:ea typeface="Calibri" panose="020F0502020204030204" pitchFamily="34" charset="0"/>
              <a:cs typeface="Times New Roman" panose="02020603050405020304" pitchFamily="18" charset="0"/>
            </a:endParaRPr>
          </a:p>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Afbeelding 6">
            <a:extLst>
              <a:ext uri="{FF2B5EF4-FFF2-40B4-BE49-F238E27FC236}">
                <a16:creationId xmlns:a16="http://schemas.microsoft.com/office/drawing/2014/main" id="{DE331731-FCB4-4515-9340-A7619CE7239F}"/>
              </a:ext>
            </a:extLst>
          </p:cNvPr>
          <p:cNvPicPr>
            <a:picLocks noChangeAspect="1"/>
          </p:cNvPicPr>
          <p:nvPr/>
        </p:nvPicPr>
        <p:blipFill>
          <a:blip r:embed="rId2"/>
          <a:stretch>
            <a:fillRect/>
          </a:stretch>
        </p:blipFill>
        <p:spPr>
          <a:xfrm>
            <a:off x="1130377" y="1993782"/>
            <a:ext cx="8470823" cy="4456004"/>
          </a:xfrm>
          <a:prstGeom prst="rect">
            <a:avLst/>
          </a:prstGeom>
        </p:spPr>
      </p:pic>
    </p:spTree>
    <p:extLst>
      <p:ext uri="{BB962C8B-B14F-4D97-AF65-F5344CB8AC3E}">
        <p14:creationId xmlns:p14="http://schemas.microsoft.com/office/powerpoint/2010/main" val="3246810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8C506C-7605-644D-A037-AEB8FB436259}"/>
              </a:ext>
            </a:extLst>
          </p:cNvPr>
          <p:cNvSpPr>
            <a:spLocks noGrp="1"/>
          </p:cNvSpPr>
          <p:nvPr>
            <p:ph type="title"/>
          </p:nvPr>
        </p:nvSpPr>
        <p:spPr>
          <a:xfrm>
            <a:off x="4453143" y="408214"/>
            <a:ext cx="3932237" cy="1094015"/>
          </a:xfrm>
        </p:spPr>
        <p:txBody>
          <a:bodyPr/>
          <a:lstStyle/>
          <a:p>
            <a:r>
              <a:rPr lang="en-US" dirty="0">
                <a:latin typeface="Arial" panose="020B0604020202020204" pitchFamily="34" charset="0"/>
                <a:cs typeface="Arial" panose="020B0604020202020204" pitchFamily="34" charset="0"/>
              </a:rPr>
              <a:t>Het </a:t>
            </a:r>
            <a:r>
              <a:rPr lang="en-US" dirty="0" err="1">
                <a:latin typeface="Arial" panose="020B0604020202020204" pitchFamily="34" charset="0"/>
                <a:cs typeface="Arial" panose="020B0604020202020204" pitchFamily="34" charset="0"/>
              </a:rPr>
              <a:t>programma</a:t>
            </a:r>
            <a:r>
              <a:rPr lang="en-US" dirty="0">
                <a:latin typeface="Arial" panose="020B0604020202020204" pitchFamily="34" charset="0"/>
                <a:cs typeface="Arial" panose="020B0604020202020204" pitchFamily="34" charset="0"/>
              </a:rPr>
              <a:t> </a:t>
            </a:r>
          </a:p>
        </p:txBody>
      </p:sp>
      <p:sp>
        <p:nvSpPr>
          <p:cNvPr id="8" name="Tekstvak 7">
            <a:extLst>
              <a:ext uri="{FF2B5EF4-FFF2-40B4-BE49-F238E27FC236}">
                <a16:creationId xmlns:a16="http://schemas.microsoft.com/office/drawing/2014/main" id="{DE99FCA7-0948-4032-A8CE-15701AD103C1}"/>
              </a:ext>
            </a:extLst>
          </p:cNvPr>
          <p:cNvSpPr txBox="1"/>
          <p:nvPr/>
        </p:nvSpPr>
        <p:spPr>
          <a:xfrm>
            <a:off x="1959429" y="1507933"/>
            <a:ext cx="7180822" cy="1045286"/>
          </a:xfrm>
          <a:prstGeom prst="rect">
            <a:avLst/>
          </a:prstGeom>
          <a:noFill/>
        </p:spPr>
        <p:txBody>
          <a:bodyPr wrap="square">
            <a:spAutoFit/>
          </a:bodyPr>
          <a:lstStyle/>
          <a:p>
            <a:pPr>
              <a:lnSpc>
                <a:spcPct val="107000"/>
              </a:lnSpc>
              <a:spcAft>
                <a:spcPts val="800"/>
              </a:spcAft>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latin typeface="Calibri" panose="020F0502020204030204" pitchFamily="34" charset="0"/>
              <a:ea typeface="Calibri" panose="020F0502020204030204" pitchFamily="34" charset="0"/>
              <a:cs typeface="Times New Roman" panose="02020603050405020304" pitchFamily="18" charset="0"/>
            </a:endParaRPr>
          </a:p>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kstvak 5">
            <a:extLst>
              <a:ext uri="{FF2B5EF4-FFF2-40B4-BE49-F238E27FC236}">
                <a16:creationId xmlns:a16="http://schemas.microsoft.com/office/drawing/2014/main" id="{0214CD93-65DC-43A9-81AA-C3E99F6112AD}"/>
              </a:ext>
            </a:extLst>
          </p:cNvPr>
          <p:cNvSpPr txBox="1"/>
          <p:nvPr/>
        </p:nvSpPr>
        <p:spPr>
          <a:xfrm>
            <a:off x="1436914" y="1845129"/>
            <a:ext cx="9111343" cy="4893647"/>
          </a:xfrm>
          <a:prstGeom prst="rect">
            <a:avLst/>
          </a:prstGeom>
          <a:noFill/>
        </p:spPr>
        <p:txBody>
          <a:bodyPr wrap="square">
            <a:spAutoFit/>
          </a:bodyPr>
          <a:lstStyle/>
          <a:p>
            <a:r>
              <a:rPr lang="fr-FR" sz="2400" dirty="0"/>
              <a:t>Mardi  10 mai </a:t>
            </a:r>
          </a:p>
          <a:p>
            <a:r>
              <a:rPr lang="fr-FR" sz="2400" dirty="0"/>
              <a:t>08.00 heures : petit déjeuner au camping des Breuils</a:t>
            </a:r>
            <a:br>
              <a:rPr lang="fr-FR" sz="2400" dirty="0"/>
            </a:br>
            <a:r>
              <a:rPr lang="fr-FR" sz="2400" dirty="0"/>
              <a:t>08.45 heures : achats au supermarché (</a:t>
            </a:r>
            <a:r>
              <a:rPr lang="fr-FR" sz="2400" dirty="0" err="1"/>
              <a:t>lunchpakket</a:t>
            </a:r>
            <a:r>
              <a:rPr lang="fr-FR" sz="2400" dirty="0"/>
              <a:t> </a:t>
            </a:r>
            <a:r>
              <a:rPr lang="fr-FR" sz="2400" dirty="0" err="1"/>
              <a:t>kopen</a:t>
            </a:r>
            <a:r>
              <a:rPr lang="fr-FR" sz="2400" dirty="0"/>
              <a:t>)</a:t>
            </a:r>
            <a:br>
              <a:rPr lang="fr-FR" sz="2400" dirty="0"/>
            </a:br>
            <a:r>
              <a:rPr lang="fr-FR" sz="2400" dirty="0"/>
              <a:t>09.30 heures : départ pour Fleury devant Douaumont, promenade, on se promène pendant une heure</a:t>
            </a:r>
          </a:p>
          <a:p>
            <a:r>
              <a:rPr lang="fr-FR" sz="2400" dirty="0"/>
              <a:t>12.00 heures : Butte de Vauquois : casse croûte en plein air (</a:t>
            </a:r>
            <a:r>
              <a:rPr lang="fr-FR" sz="2400" dirty="0" err="1"/>
              <a:t>zelf</a:t>
            </a:r>
            <a:r>
              <a:rPr lang="fr-FR" sz="2400" dirty="0"/>
              <a:t> </a:t>
            </a:r>
            <a:r>
              <a:rPr lang="fr-FR" sz="2400" dirty="0" err="1"/>
              <a:t>ingekocht</a:t>
            </a:r>
            <a:r>
              <a:rPr lang="fr-FR" sz="2400" dirty="0"/>
              <a:t> )</a:t>
            </a:r>
            <a:br>
              <a:rPr lang="fr-FR" sz="2400" dirty="0"/>
            </a:br>
            <a:r>
              <a:rPr lang="fr-FR" sz="2400" dirty="0"/>
              <a:t>13.00 heures:  promenade dans les tranchées (</a:t>
            </a:r>
            <a:r>
              <a:rPr lang="fr-FR" sz="2400" dirty="0" err="1"/>
              <a:t>loopgravenwandeling</a:t>
            </a:r>
            <a:r>
              <a:rPr lang="fr-FR" sz="2400" dirty="0"/>
              <a:t>)</a:t>
            </a:r>
          </a:p>
          <a:p>
            <a:r>
              <a:rPr lang="fr-FR" sz="2400" dirty="0"/>
              <a:t>15.00 heures : Romagne sous Montfaucon, le musée  (avec Jean-Paul de Vries)</a:t>
            </a:r>
          </a:p>
          <a:p>
            <a:r>
              <a:rPr lang="fr-FR" sz="2400" dirty="0"/>
              <a:t>16.00 heures:, Visite du cimetière américain</a:t>
            </a:r>
          </a:p>
          <a:p>
            <a:r>
              <a:rPr lang="fr-FR" sz="2400" dirty="0"/>
              <a:t>18.30 heures : diner au camping</a:t>
            </a:r>
          </a:p>
          <a:p>
            <a:r>
              <a:rPr lang="fr-FR" sz="2400" dirty="0"/>
              <a:t>20.30 heures : programme du soir (au camping)</a:t>
            </a:r>
          </a:p>
        </p:txBody>
      </p:sp>
    </p:spTree>
    <p:extLst>
      <p:ext uri="{BB962C8B-B14F-4D97-AF65-F5344CB8AC3E}">
        <p14:creationId xmlns:p14="http://schemas.microsoft.com/office/powerpoint/2010/main" val="90426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8C506C-7605-644D-A037-AEB8FB436259}"/>
              </a:ext>
            </a:extLst>
          </p:cNvPr>
          <p:cNvSpPr>
            <a:spLocks noGrp="1"/>
          </p:cNvSpPr>
          <p:nvPr>
            <p:ph type="title"/>
          </p:nvPr>
        </p:nvSpPr>
        <p:spPr>
          <a:xfrm>
            <a:off x="4453143" y="408214"/>
            <a:ext cx="3932237" cy="1094015"/>
          </a:xfrm>
        </p:spPr>
        <p:txBody>
          <a:bodyPr/>
          <a:lstStyle/>
          <a:p>
            <a:r>
              <a:rPr lang="en-US" dirty="0">
                <a:latin typeface="Arial" panose="020B0604020202020204" pitchFamily="34" charset="0"/>
                <a:cs typeface="Arial" panose="020B0604020202020204" pitchFamily="34" charset="0"/>
              </a:rPr>
              <a:t>Het </a:t>
            </a:r>
            <a:r>
              <a:rPr lang="en-US" dirty="0" err="1">
                <a:latin typeface="Arial" panose="020B0604020202020204" pitchFamily="34" charset="0"/>
                <a:cs typeface="Arial" panose="020B0604020202020204" pitchFamily="34" charset="0"/>
              </a:rPr>
              <a:t>programma</a:t>
            </a:r>
            <a:r>
              <a:rPr lang="en-US" dirty="0">
                <a:latin typeface="Arial" panose="020B0604020202020204" pitchFamily="34" charset="0"/>
                <a:cs typeface="Arial" panose="020B0604020202020204" pitchFamily="34" charset="0"/>
              </a:rPr>
              <a:t> </a:t>
            </a:r>
          </a:p>
        </p:txBody>
      </p:sp>
      <p:sp>
        <p:nvSpPr>
          <p:cNvPr id="8" name="Tekstvak 7">
            <a:extLst>
              <a:ext uri="{FF2B5EF4-FFF2-40B4-BE49-F238E27FC236}">
                <a16:creationId xmlns:a16="http://schemas.microsoft.com/office/drawing/2014/main" id="{DE99FCA7-0948-4032-A8CE-15701AD103C1}"/>
              </a:ext>
            </a:extLst>
          </p:cNvPr>
          <p:cNvSpPr txBox="1"/>
          <p:nvPr/>
        </p:nvSpPr>
        <p:spPr>
          <a:xfrm>
            <a:off x="1959429" y="1507933"/>
            <a:ext cx="7180822" cy="1045286"/>
          </a:xfrm>
          <a:prstGeom prst="rect">
            <a:avLst/>
          </a:prstGeom>
          <a:noFill/>
        </p:spPr>
        <p:txBody>
          <a:bodyPr wrap="square">
            <a:spAutoFit/>
          </a:bodyPr>
          <a:lstStyle/>
          <a:p>
            <a:pPr>
              <a:lnSpc>
                <a:spcPct val="107000"/>
              </a:lnSpc>
              <a:spcAft>
                <a:spcPts val="800"/>
              </a:spcAft>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latin typeface="Calibri" panose="020F0502020204030204" pitchFamily="34" charset="0"/>
              <a:ea typeface="Calibri" panose="020F0502020204030204" pitchFamily="34" charset="0"/>
              <a:cs typeface="Times New Roman" panose="02020603050405020304" pitchFamily="18" charset="0"/>
            </a:endParaRPr>
          </a:p>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kstvak 5">
            <a:extLst>
              <a:ext uri="{FF2B5EF4-FFF2-40B4-BE49-F238E27FC236}">
                <a16:creationId xmlns:a16="http://schemas.microsoft.com/office/drawing/2014/main" id="{388ACE97-3135-4742-BF00-23263E2DD6FE}"/>
              </a:ext>
            </a:extLst>
          </p:cNvPr>
          <p:cNvSpPr txBox="1"/>
          <p:nvPr/>
        </p:nvSpPr>
        <p:spPr>
          <a:xfrm>
            <a:off x="2155371" y="2413338"/>
            <a:ext cx="6992710" cy="3539430"/>
          </a:xfrm>
          <a:prstGeom prst="rect">
            <a:avLst/>
          </a:prstGeom>
          <a:noFill/>
        </p:spPr>
        <p:txBody>
          <a:bodyPr wrap="square">
            <a:spAutoFit/>
          </a:bodyPr>
          <a:lstStyle/>
          <a:p>
            <a:r>
              <a:rPr lang="nl-NL" sz="2800" dirty="0" err="1"/>
              <a:t>Mercredi</a:t>
            </a:r>
            <a:r>
              <a:rPr lang="nl-NL" sz="2800" dirty="0"/>
              <a:t> 11 </a:t>
            </a:r>
            <a:r>
              <a:rPr lang="nl-NL" sz="2800" dirty="0" err="1"/>
              <a:t>mai</a:t>
            </a:r>
            <a:r>
              <a:rPr lang="nl-NL" sz="2800" dirty="0"/>
              <a:t> </a:t>
            </a:r>
            <a:br>
              <a:rPr lang="nl-NL" sz="2800" dirty="0"/>
            </a:br>
            <a:r>
              <a:rPr lang="nl-NL" sz="2800" dirty="0"/>
              <a:t>8.00 </a:t>
            </a:r>
            <a:r>
              <a:rPr lang="nl-NL" sz="2800" dirty="0" err="1"/>
              <a:t>heures</a:t>
            </a:r>
            <a:r>
              <a:rPr lang="nl-NL" sz="2800" dirty="0"/>
              <a:t> :  petit déjeuner au camping</a:t>
            </a:r>
          </a:p>
          <a:p>
            <a:r>
              <a:rPr lang="nl-NL" sz="2800" dirty="0"/>
              <a:t>09.00 </a:t>
            </a:r>
            <a:r>
              <a:rPr lang="nl-NL" sz="2800" dirty="0" err="1"/>
              <a:t>heures</a:t>
            </a:r>
            <a:r>
              <a:rPr lang="nl-NL" sz="2800" dirty="0"/>
              <a:t>: </a:t>
            </a:r>
            <a:r>
              <a:rPr lang="nl-NL" sz="2800" dirty="0" err="1"/>
              <a:t>départ</a:t>
            </a:r>
            <a:r>
              <a:rPr lang="nl-NL" sz="2800" dirty="0"/>
              <a:t> pour Paris : </a:t>
            </a:r>
            <a:br>
              <a:rPr lang="nl-NL" sz="2800" dirty="0"/>
            </a:br>
            <a:r>
              <a:rPr lang="nl-NL" sz="2800" dirty="0"/>
              <a:t>16.00 </a:t>
            </a:r>
            <a:r>
              <a:rPr lang="nl-NL" sz="2800" dirty="0" err="1"/>
              <a:t>heures</a:t>
            </a:r>
            <a:r>
              <a:rPr lang="nl-NL" sz="2800" dirty="0"/>
              <a:t> : </a:t>
            </a:r>
            <a:r>
              <a:rPr lang="nl-NL" sz="2800" dirty="0" err="1"/>
              <a:t>Bateaux</a:t>
            </a:r>
            <a:r>
              <a:rPr lang="nl-NL" sz="2800" dirty="0"/>
              <a:t> </a:t>
            </a:r>
            <a:r>
              <a:rPr lang="nl-NL" sz="2800" dirty="0" err="1"/>
              <a:t>mouches</a:t>
            </a:r>
            <a:r>
              <a:rPr lang="nl-NL" sz="2800" dirty="0"/>
              <a:t> (pont Alma)</a:t>
            </a:r>
          </a:p>
          <a:p>
            <a:r>
              <a:rPr lang="nl-NL" sz="2800" dirty="0"/>
              <a:t>17.00 </a:t>
            </a:r>
            <a:r>
              <a:rPr lang="nl-NL" sz="2800" dirty="0" err="1"/>
              <a:t>heures</a:t>
            </a:r>
            <a:r>
              <a:rPr lang="nl-NL" sz="2800" dirty="0"/>
              <a:t>: </a:t>
            </a:r>
            <a:r>
              <a:rPr lang="nl-NL" sz="2800" dirty="0" err="1"/>
              <a:t>hôtel</a:t>
            </a:r>
            <a:r>
              <a:rPr lang="nl-NL" sz="2800" dirty="0"/>
              <a:t> (check-in)</a:t>
            </a:r>
            <a:br>
              <a:rPr lang="nl-NL" sz="2800" dirty="0"/>
            </a:br>
            <a:r>
              <a:rPr lang="nl-NL" sz="2800" dirty="0"/>
              <a:t>19.00 </a:t>
            </a:r>
            <a:r>
              <a:rPr lang="nl-NL" sz="2800" dirty="0" err="1"/>
              <a:t>heures</a:t>
            </a:r>
            <a:r>
              <a:rPr lang="nl-NL" sz="2800" dirty="0"/>
              <a:t> : </a:t>
            </a:r>
            <a:r>
              <a:rPr lang="nl-NL" sz="2800" dirty="0" err="1"/>
              <a:t>Chartier</a:t>
            </a:r>
            <a:r>
              <a:rPr lang="nl-NL" sz="2800" dirty="0"/>
              <a:t>, restaurant (met metro)</a:t>
            </a:r>
            <a:br>
              <a:rPr lang="nl-NL" sz="2800" dirty="0"/>
            </a:br>
            <a:r>
              <a:rPr lang="nl-NL" sz="2800" dirty="0"/>
              <a:t>Soirée </a:t>
            </a:r>
            <a:r>
              <a:rPr lang="nl-NL" sz="2800" dirty="0" err="1"/>
              <a:t>culturelle</a:t>
            </a:r>
            <a:r>
              <a:rPr lang="nl-NL" sz="2800" dirty="0"/>
              <a:t>/promenade nocturne/ </a:t>
            </a:r>
            <a:r>
              <a:rPr lang="nl-NL" sz="2800" dirty="0" err="1"/>
              <a:t>Trocadéro</a:t>
            </a:r>
            <a:r>
              <a:rPr lang="nl-NL" sz="2800" dirty="0"/>
              <a:t> (Tour Eiffel)</a:t>
            </a:r>
          </a:p>
        </p:txBody>
      </p:sp>
    </p:spTree>
    <p:extLst>
      <p:ext uri="{BB962C8B-B14F-4D97-AF65-F5344CB8AC3E}">
        <p14:creationId xmlns:p14="http://schemas.microsoft.com/office/powerpoint/2010/main" val="2594200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8C506C-7605-644D-A037-AEB8FB436259}"/>
              </a:ext>
            </a:extLst>
          </p:cNvPr>
          <p:cNvSpPr>
            <a:spLocks noGrp="1"/>
          </p:cNvSpPr>
          <p:nvPr>
            <p:ph type="title"/>
          </p:nvPr>
        </p:nvSpPr>
        <p:spPr>
          <a:xfrm>
            <a:off x="4453143" y="408214"/>
            <a:ext cx="3932237" cy="1094015"/>
          </a:xfrm>
        </p:spPr>
        <p:txBody>
          <a:bodyPr/>
          <a:lstStyle/>
          <a:p>
            <a:r>
              <a:rPr lang="en-US" dirty="0">
                <a:latin typeface="Arial" panose="020B0604020202020204" pitchFamily="34" charset="0"/>
                <a:cs typeface="Arial" panose="020B0604020202020204" pitchFamily="34" charset="0"/>
              </a:rPr>
              <a:t>Het </a:t>
            </a:r>
            <a:r>
              <a:rPr lang="en-US" dirty="0" err="1">
                <a:latin typeface="Arial" panose="020B0604020202020204" pitchFamily="34" charset="0"/>
                <a:cs typeface="Arial" panose="020B0604020202020204" pitchFamily="34" charset="0"/>
              </a:rPr>
              <a:t>programma</a:t>
            </a:r>
            <a:r>
              <a:rPr lang="en-US" dirty="0">
                <a:latin typeface="Arial" panose="020B0604020202020204" pitchFamily="34" charset="0"/>
                <a:cs typeface="Arial" panose="020B0604020202020204" pitchFamily="34" charset="0"/>
              </a:rPr>
              <a:t> </a:t>
            </a:r>
          </a:p>
        </p:txBody>
      </p:sp>
      <p:sp>
        <p:nvSpPr>
          <p:cNvPr id="8" name="Tekstvak 7">
            <a:extLst>
              <a:ext uri="{FF2B5EF4-FFF2-40B4-BE49-F238E27FC236}">
                <a16:creationId xmlns:a16="http://schemas.microsoft.com/office/drawing/2014/main" id="{DE99FCA7-0948-4032-A8CE-15701AD103C1}"/>
              </a:ext>
            </a:extLst>
          </p:cNvPr>
          <p:cNvSpPr txBox="1"/>
          <p:nvPr/>
        </p:nvSpPr>
        <p:spPr>
          <a:xfrm>
            <a:off x="1959429" y="1507933"/>
            <a:ext cx="7180822" cy="1045286"/>
          </a:xfrm>
          <a:prstGeom prst="rect">
            <a:avLst/>
          </a:prstGeom>
          <a:noFill/>
        </p:spPr>
        <p:txBody>
          <a:bodyPr wrap="square">
            <a:spAutoFit/>
          </a:bodyPr>
          <a:lstStyle/>
          <a:p>
            <a:pPr>
              <a:lnSpc>
                <a:spcPct val="107000"/>
              </a:lnSpc>
              <a:spcAft>
                <a:spcPts val="800"/>
              </a:spcAft>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latin typeface="Calibri" panose="020F0502020204030204" pitchFamily="34" charset="0"/>
              <a:ea typeface="Calibri" panose="020F0502020204030204" pitchFamily="34" charset="0"/>
              <a:cs typeface="Times New Roman" panose="02020603050405020304" pitchFamily="18" charset="0"/>
            </a:endParaRPr>
          </a:p>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Afbeelding 2">
            <a:extLst>
              <a:ext uri="{FF2B5EF4-FFF2-40B4-BE49-F238E27FC236}">
                <a16:creationId xmlns:a16="http://schemas.microsoft.com/office/drawing/2014/main" id="{1FD06DB3-EAC2-4039-85BC-BF7D62BFD87A}"/>
              </a:ext>
            </a:extLst>
          </p:cNvPr>
          <p:cNvPicPr>
            <a:picLocks noChangeAspect="1"/>
          </p:cNvPicPr>
          <p:nvPr/>
        </p:nvPicPr>
        <p:blipFill>
          <a:blip r:embed="rId2"/>
          <a:stretch>
            <a:fillRect/>
          </a:stretch>
        </p:blipFill>
        <p:spPr>
          <a:xfrm>
            <a:off x="783770" y="1741442"/>
            <a:ext cx="11408229" cy="4479743"/>
          </a:xfrm>
          <a:prstGeom prst="rect">
            <a:avLst/>
          </a:prstGeom>
        </p:spPr>
      </p:pic>
    </p:spTree>
    <p:extLst>
      <p:ext uri="{BB962C8B-B14F-4D97-AF65-F5344CB8AC3E}">
        <p14:creationId xmlns:p14="http://schemas.microsoft.com/office/powerpoint/2010/main" val="1709092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8C506C-7605-644D-A037-AEB8FB436259}"/>
              </a:ext>
            </a:extLst>
          </p:cNvPr>
          <p:cNvSpPr>
            <a:spLocks noGrp="1"/>
          </p:cNvSpPr>
          <p:nvPr>
            <p:ph type="title"/>
          </p:nvPr>
        </p:nvSpPr>
        <p:spPr>
          <a:xfrm>
            <a:off x="4453143" y="408214"/>
            <a:ext cx="3932237" cy="1094015"/>
          </a:xfrm>
        </p:spPr>
        <p:txBody>
          <a:bodyPr/>
          <a:lstStyle/>
          <a:p>
            <a:r>
              <a:rPr lang="en-US" dirty="0">
                <a:latin typeface="Arial" panose="020B0604020202020204" pitchFamily="34" charset="0"/>
                <a:cs typeface="Arial" panose="020B0604020202020204" pitchFamily="34" charset="0"/>
              </a:rPr>
              <a:t>Het </a:t>
            </a:r>
            <a:r>
              <a:rPr lang="en-US" dirty="0" err="1">
                <a:latin typeface="Arial" panose="020B0604020202020204" pitchFamily="34" charset="0"/>
                <a:cs typeface="Arial" panose="020B0604020202020204" pitchFamily="34" charset="0"/>
              </a:rPr>
              <a:t>programma</a:t>
            </a:r>
            <a:r>
              <a:rPr lang="en-US" dirty="0">
                <a:latin typeface="Arial" panose="020B0604020202020204" pitchFamily="34" charset="0"/>
                <a:cs typeface="Arial" panose="020B0604020202020204" pitchFamily="34" charset="0"/>
              </a:rPr>
              <a:t> </a:t>
            </a:r>
          </a:p>
        </p:txBody>
      </p:sp>
      <p:sp>
        <p:nvSpPr>
          <p:cNvPr id="8" name="Tekstvak 7">
            <a:extLst>
              <a:ext uri="{FF2B5EF4-FFF2-40B4-BE49-F238E27FC236}">
                <a16:creationId xmlns:a16="http://schemas.microsoft.com/office/drawing/2014/main" id="{DE99FCA7-0948-4032-A8CE-15701AD103C1}"/>
              </a:ext>
            </a:extLst>
          </p:cNvPr>
          <p:cNvSpPr txBox="1"/>
          <p:nvPr/>
        </p:nvSpPr>
        <p:spPr>
          <a:xfrm>
            <a:off x="1959429" y="1507933"/>
            <a:ext cx="7180822" cy="1045286"/>
          </a:xfrm>
          <a:prstGeom prst="rect">
            <a:avLst/>
          </a:prstGeom>
          <a:noFill/>
        </p:spPr>
        <p:txBody>
          <a:bodyPr wrap="square">
            <a:spAutoFit/>
          </a:bodyPr>
          <a:lstStyle/>
          <a:p>
            <a:pPr>
              <a:lnSpc>
                <a:spcPct val="107000"/>
              </a:lnSpc>
              <a:spcAft>
                <a:spcPts val="800"/>
              </a:spcAft>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latin typeface="Calibri" panose="020F0502020204030204" pitchFamily="34" charset="0"/>
              <a:ea typeface="Calibri" panose="020F0502020204030204" pitchFamily="34" charset="0"/>
              <a:cs typeface="Times New Roman" panose="02020603050405020304" pitchFamily="18" charset="0"/>
            </a:endParaRPr>
          </a:p>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Afbeelding 2">
            <a:extLst>
              <a:ext uri="{FF2B5EF4-FFF2-40B4-BE49-F238E27FC236}">
                <a16:creationId xmlns:a16="http://schemas.microsoft.com/office/drawing/2014/main" id="{7475EF55-B053-47EB-8679-5A5F2F900CEA}"/>
              </a:ext>
            </a:extLst>
          </p:cNvPr>
          <p:cNvPicPr>
            <a:picLocks noChangeAspect="1"/>
          </p:cNvPicPr>
          <p:nvPr/>
        </p:nvPicPr>
        <p:blipFill>
          <a:blip r:embed="rId2"/>
          <a:stretch>
            <a:fillRect/>
          </a:stretch>
        </p:blipFill>
        <p:spPr>
          <a:xfrm>
            <a:off x="1011495" y="2005460"/>
            <a:ext cx="10169009" cy="3497269"/>
          </a:xfrm>
          <a:prstGeom prst="rect">
            <a:avLst/>
          </a:prstGeom>
        </p:spPr>
      </p:pic>
    </p:spTree>
    <p:extLst>
      <p:ext uri="{BB962C8B-B14F-4D97-AF65-F5344CB8AC3E}">
        <p14:creationId xmlns:p14="http://schemas.microsoft.com/office/powerpoint/2010/main" val="706870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8C506C-7605-644D-A037-AEB8FB436259}"/>
              </a:ext>
            </a:extLst>
          </p:cNvPr>
          <p:cNvSpPr>
            <a:spLocks noGrp="1"/>
          </p:cNvSpPr>
          <p:nvPr>
            <p:ph type="title"/>
          </p:nvPr>
        </p:nvSpPr>
        <p:spPr>
          <a:xfrm>
            <a:off x="4453143" y="408214"/>
            <a:ext cx="3932237" cy="1094015"/>
          </a:xfrm>
        </p:spPr>
        <p:txBody>
          <a:bodyPr/>
          <a:lstStyle/>
          <a:p>
            <a:r>
              <a:rPr lang="en-US" dirty="0">
                <a:latin typeface="Arial" panose="020B0604020202020204" pitchFamily="34" charset="0"/>
                <a:cs typeface="Arial" panose="020B0604020202020204" pitchFamily="34" charset="0"/>
              </a:rPr>
              <a:t>Het </a:t>
            </a:r>
            <a:r>
              <a:rPr lang="en-US" dirty="0" err="1">
                <a:latin typeface="Arial" panose="020B0604020202020204" pitchFamily="34" charset="0"/>
                <a:cs typeface="Arial" panose="020B0604020202020204" pitchFamily="34" charset="0"/>
              </a:rPr>
              <a:t>programma</a:t>
            </a:r>
            <a:r>
              <a:rPr lang="en-US" dirty="0">
                <a:latin typeface="Arial" panose="020B0604020202020204" pitchFamily="34" charset="0"/>
                <a:cs typeface="Arial" panose="020B0604020202020204" pitchFamily="34" charset="0"/>
              </a:rPr>
              <a:t> </a:t>
            </a:r>
          </a:p>
        </p:txBody>
      </p:sp>
      <p:sp>
        <p:nvSpPr>
          <p:cNvPr id="8" name="Tekstvak 7">
            <a:extLst>
              <a:ext uri="{FF2B5EF4-FFF2-40B4-BE49-F238E27FC236}">
                <a16:creationId xmlns:a16="http://schemas.microsoft.com/office/drawing/2014/main" id="{DE99FCA7-0948-4032-A8CE-15701AD103C1}"/>
              </a:ext>
            </a:extLst>
          </p:cNvPr>
          <p:cNvSpPr txBox="1"/>
          <p:nvPr/>
        </p:nvSpPr>
        <p:spPr>
          <a:xfrm>
            <a:off x="1959429" y="1507933"/>
            <a:ext cx="7180822" cy="1045286"/>
          </a:xfrm>
          <a:prstGeom prst="rect">
            <a:avLst/>
          </a:prstGeom>
          <a:noFill/>
        </p:spPr>
        <p:txBody>
          <a:bodyPr wrap="square">
            <a:spAutoFit/>
          </a:bodyPr>
          <a:lstStyle/>
          <a:p>
            <a:pPr>
              <a:lnSpc>
                <a:spcPct val="107000"/>
              </a:lnSpc>
              <a:spcAft>
                <a:spcPts val="800"/>
              </a:spcAft>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latin typeface="Calibri" panose="020F0502020204030204" pitchFamily="34" charset="0"/>
              <a:ea typeface="Calibri" panose="020F0502020204030204" pitchFamily="34" charset="0"/>
              <a:cs typeface="Times New Roman" panose="02020603050405020304" pitchFamily="18" charset="0"/>
            </a:endParaRPr>
          </a:p>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Afbeelding 1">
            <a:extLst>
              <a:ext uri="{FF2B5EF4-FFF2-40B4-BE49-F238E27FC236}">
                <a16:creationId xmlns:a16="http://schemas.microsoft.com/office/drawing/2014/main" id="{8441F520-1635-4C5F-A4F8-FA27F3774548}"/>
              </a:ext>
            </a:extLst>
          </p:cNvPr>
          <p:cNvPicPr>
            <a:picLocks noChangeAspect="1"/>
          </p:cNvPicPr>
          <p:nvPr/>
        </p:nvPicPr>
        <p:blipFill>
          <a:blip r:embed="rId2"/>
          <a:stretch>
            <a:fillRect/>
          </a:stretch>
        </p:blipFill>
        <p:spPr>
          <a:xfrm>
            <a:off x="1632857" y="1812471"/>
            <a:ext cx="8511238" cy="4875045"/>
          </a:xfrm>
          <a:prstGeom prst="rect">
            <a:avLst/>
          </a:prstGeom>
        </p:spPr>
      </p:pic>
    </p:spTree>
    <p:extLst>
      <p:ext uri="{BB962C8B-B14F-4D97-AF65-F5344CB8AC3E}">
        <p14:creationId xmlns:p14="http://schemas.microsoft.com/office/powerpoint/2010/main" val="3886317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8C506C-7605-644D-A037-AEB8FB436259}"/>
              </a:ext>
            </a:extLst>
          </p:cNvPr>
          <p:cNvSpPr>
            <a:spLocks noGrp="1"/>
          </p:cNvSpPr>
          <p:nvPr>
            <p:ph type="title"/>
          </p:nvPr>
        </p:nvSpPr>
        <p:spPr>
          <a:xfrm>
            <a:off x="4453143" y="408214"/>
            <a:ext cx="3932237" cy="1094015"/>
          </a:xfrm>
        </p:spPr>
        <p:txBody>
          <a:bodyPr/>
          <a:lstStyle/>
          <a:p>
            <a:r>
              <a:rPr lang="en-US" dirty="0">
                <a:latin typeface="Arial" panose="020B0604020202020204" pitchFamily="34" charset="0"/>
                <a:cs typeface="Arial" panose="020B0604020202020204" pitchFamily="34" charset="0"/>
              </a:rPr>
              <a:t>Het </a:t>
            </a:r>
            <a:r>
              <a:rPr lang="en-US" dirty="0" err="1">
                <a:latin typeface="Arial" panose="020B0604020202020204" pitchFamily="34" charset="0"/>
                <a:cs typeface="Arial" panose="020B0604020202020204" pitchFamily="34" charset="0"/>
              </a:rPr>
              <a:t>programma</a:t>
            </a:r>
            <a:r>
              <a:rPr lang="en-US" dirty="0">
                <a:latin typeface="Arial" panose="020B0604020202020204" pitchFamily="34" charset="0"/>
                <a:cs typeface="Arial" panose="020B0604020202020204" pitchFamily="34" charset="0"/>
              </a:rPr>
              <a:t> </a:t>
            </a:r>
          </a:p>
        </p:txBody>
      </p:sp>
      <p:sp>
        <p:nvSpPr>
          <p:cNvPr id="8" name="Tekstvak 7">
            <a:extLst>
              <a:ext uri="{FF2B5EF4-FFF2-40B4-BE49-F238E27FC236}">
                <a16:creationId xmlns:a16="http://schemas.microsoft.com/office/drawing/2014/main" id="{DE99FCA7-0948-4032-A8CE-15701AD103C1}"/>
              </a:ext>
            </a:extLst>
          </p:cNvPr>
          <p:cNvSpPr txBox="1"/>
          <p:nvPr/>
        </p:nvSpPr>
        <p:spPr>
          <a:xfrm>
            <a:off x="1959429" y="1507933"/>
            <a:ext cx="7180822" cy="1045286"/>
          </a:xfrm>
          <a:prstGeom prst="rect">
            <a:avLst/>
          </a:prstGeom>
          <a:noFill/>
        </p:spPr>
        <p:txBody>
          <a:bodyPr wrap="square">
            <a:spAutoFit/>
          </a:bodyPr>
          <a:lstStyle/>
          <a:p>
            <a:pPr>
              <a:lnSpc>
                <a:spcPct val="107000"/>
              </a:lnSpc>
              <a:spcAft>
                <a:spcPts val="800"/>
              </a:spcAft>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latin typeface="Calibri" panose="020F0502020204030204" pitchFamily="34" charset="0"/>
              <a:ea typeface="Calibri" panose="020F0502020204030204" pitchFamily="34" charset="0"/>
              <a:cs typeface="Times New Roman" panose="02020603050405020304" pitchFamily="18" charset="0"/>
            </a:endParaRPr>
          </a:p>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Afbeelding 1">
            <a:extLst>
              <a:ext uri="{FF2B5EF4-FFF2-40B4-BE49-F238E27FC236}">
                <a16:creationId xmlns:a16="http://schemas.microsoft.com/office/drawing/2014/main" id="{5B07B5A6-7701-4CF2-9F93-2B0EEA104F5E}"/>
              </a:ext>
            </a:extLst>
          </p:cNvPr>
          <p:cNvPicPr>
            <a:picLocks noChangeAspect="1"/>
          </p:cNvPicPr>
          <p:nvPr/>
        </p:nvPicPr>
        <p:blipFill>
          <a:blip r:embed="rId2"/>
          <a:stretch>
            <a:fillRect/>
          </a:stretch>
        </p:blipFill>
        <p:spPr>
          <a:xfrm>
            <a:off x="3401334" y="1763486"/>
            <a:ext cx="5389331" cy="4947557"/>
          </a:xfrm>
          <a:prstGeom prst="rect">
            <a:avLst/>
          </a:prstGeom>
        </p:spPr>
      </p:pic>
    </p:spTree>
    <p:extLst>
      <p:ext uri="{BB962C8B-B14F-4D97-AF65-F5344CB8AC3E}">
        <p14:creationId xmlns:p14="http://schemas.microsoft.com/office/powerpoint/2010/main" val="2790713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8C506C-7605-644D-A037-AEB8FB436259}"/>
              </a:ext>
            </a:extLst>
          </p:cNvPr>
          <p:cNvSpPr>
            <a:spLocks noGrp="1"/>
          </p:cNvSpPr>
          <p:nvPr>
            <p:ph type="title"/>
          </p:nvPr>
        </p:nvSpPr>
        <p:spPr>
          <a:xfrm>
            <a:off x="4453143" y="408214"/>
            <a:ext cx="3932237" cy="1094015"/>
          </a:xfrm>
        </p:spPr>
        <p:txBody>
          <a:bodyPr/>
          <a:lstStyle/>
          <a:p>
            <a:r>
              <a:rPr lang="en-US" dirty="0">
                <a:latin typeface="Arial" panose="020B0604020202020204" pitchFamily="34" charset="0"/>
                <a:cs typeface="Arial" panose="020B0604020202020204" pitchFamily="34" charset="0"/>
              </a:rPr>
              <a:t>Het </a:t>
            </a:r>
            <a:r>
              <a:rPr lang="en-US" dirty="0" err="1">
                <a:latin typeface="Arial" panose="020B0604020202020204" pitchFamily="34" charset="0"/>
                <a:cs typeface="Arial" panose="020B0604020202020204" pitchFamily="34" charset="0"/>
              </a:rPr>
              <a:t>programma</a:t>
            </a:r>
            <a:r>
              <a:rPr lang="en-US" dirty="0">
                <a:latin typeface="Arial" panose="020B0604020202020204" pitchFamily="34" charset="0"/>
                <a:cs typeface="Arial" panose="020B0604020202020204" pitchFamily="34" charset="0"/>
              </a:rPr>
              <a:t> </a:t>
            </a:r>
          </a:p>
        </p:txBody>
      </p:sp>
      <p:sp>
        <p:nvSpPr>
          <p:cNvPr id="8" name="Tekstvak 7">
            <a:extLst>
              <a:ext uri="{FF2B5EF4-FFF2-40B4-BE49-F238E27FC236}">
                <a16:creationId xmlns:a16="http://schemas.microsoft.com/office/drawing/2014/main" id="{DE99FCA7-0948-4032-A8CE-15701AD103C1}"/>
              </a:ext>
            </a:extLst>
          </p:cNvPr>
          <p:cNvSpPr txBox="1"/>
          <p:nvPr/>
        </p:nvSpPr>
        <p:spPr>
          <a:xfrm>
            <a:off x="1959429" y="1507933"/>
            <a:ext cx="7180822" cy="1045286"/>
          </a:xfrm>
          <a:prstGeom prst="rect">
            <a:avLst/>
          </a:prstGeom>
          <a:noFill/>
        </p:spPr>
        <p:txBody>
          <a:bodyPr wrap="square">
            <a:spAutoFit/>
          </a:bodyPr>
          <a:lstStyle/>
          <a:p>
            <a:pPr>
              <a:lnSpc>
                <a:spcPct val="107000"/>
              </a:lnSpc>
              <a:spcAft>
                <a:spcPts val="800"/>
              </a:spcAft>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latin typeface="Calibri" panose="020F0502020204030204" pitchFamily="34" charset="0"/>
              <a:ea typeface="Calibri" panose="020F0502020204030204" pitchFamily="34" charset="0"/>
              <a:cs typeface="Times New Roman" panose="02020603050405020304" pitchFamily="18" charset="0"/>
            </a:endParaRPr>
          </a:p>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Afbeelding 1">
            <a:extLst>
              <a:ext uri="{FF2B5EF4-FFF2-40B4-BE49-F238E27FC236}">
                <a16:creationId xmlns:a16="http://schemas.microsoft.com/office/drawing/2014/main" id="{DE9D0785-62F0-458E-87F7-5902DB1F95D4}"/>
              </a:ext>
            </a:extLst>
          </p:cNvPr>
          <p:cNvPicPr>
            <a:picLocks noChangeAspect="1"/>
          </p:cNvPicPr>
          <p:nvPr/>
        </p:nvPicPr>
        <p:blipFill>
          <a:blip r:embed="rId2"/>
          <a:stretch>
            <a:fillRect/>
          </a:stretch>
        </p:blipFill>
        <p:spPr>
          <a:xfrm>
            <a:off x="1922926" y="1877786"/>
            <a:ext cx="8346147" cy="4865914"/>
          </a:xfrm>
          <a:prstGeom prst="rect">
            <a:avLst/>
          </a:prstGeom>
        </p:spPr>
      </p:pic>
    </p:spTree>
    <p:extLst>
      <p:ext uri="{BB962C8B-B14F-4D97-AF65-F5344CB8AC3E}">
        <p14:creationId xmlns:p14="http://schemas.microsoft.com/office/powerpoint/2010/main" val="1392100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153E9EF4-5638-B44F-91DD-68E0C56C3B89}"/>
              </a:ext>
            </a:extLst>
          </p:cNvPr>
          <p:cNvSpPr>
            <a:spLocks noGrp="1"/>
          </p:cNvSpPr>
          <p:nvPr>
            <p:ph type="subTitle" idx="1"/>
          </p:nvPr>
        </p:nvSpPr>
        <p:spPr>
          <a:xfrm>
            <a:off x="1603647" y="2189512"/>
            <a:ext cx="9144000" cy="3869891"/>
          </a:xfrm>
        </p:spPr>
        <p:txBody>
          <a:bodyPr>
            <a:normAutofit/>
          </a:bodyPr>
          <a:lstStyle/>
          <a:p>
            <a:r>
              <a:rPr lang="en-US" sz="2000" b="1" dirty="0">
                <a:latin typeface="Arial" panose="020B0604020202020204" pitchFamily="34" charset="0"/>
                <a:cs typeface="Arial" panose="020B0604020202020204" pitchFamily="34" charset="0"/>
              </a:rPr>
              <a:t>Doel: </a:t>
            </a:r>
          </a:p>
          <a:p>
            <a:r>
              <a:rPr lang="nl-NL" sz="2000" dirty="0">
                <a:latin typeface="Arial" panose="020B0604020202020204" pitchFamily="34" charset="0"/>
                <a:cs typeface="Arial" panose="020B0604020202020204" pitchFamily="34" charset="0"/>
              </a:rPr>
              <a:t>De omgeving en de geschiedenis van Verdun en Parijs leren</a:t>
            </a:r>
          </a:p>
          <a:p>
            <a:r>
              <a:rPr lang="nl-NL" sz="2000" dirty="0">
                <a:latin typeface="Arial" panose="020B0604020202020204" pitchFamily="34" charset="0"/>
                <a:cs typeface="Arial" panose="020B0604020202020204" pitchFamily="34" charset="0"/>
              </a:rPr>
              <a:t>Door stadswandelingen, bezoeken aan de slagvelden, museum van Jean-Paul de Vries, </a:t>
            </a:r>
            <a:r>
              <a:rPr lang="nl-NL" sz="2000" dirty="0" err="1">
                <a:latin typeface="Arial" panose="020B0604020202020204" pitchFamily="34" charset="0"/>
                <a:cs typeface="Arial" panose="020B0604020202020204" pitchFamily="34" charset="0"/>
              </a:rPr>
              <a:t>Ossuariaum</a:t>
            </a:r>
            <a:r>
              <a:rPr lang="nl-NL" sz="2000" dirty="0">
                <a:latin typeface="Arial" panose="020B0604020202020204" pitchFamily="34" charset="0"/>
                <a:cs typeface="Arial" panose="020B0604020202020204" pitchFamily="34" charset="0"/>
              </a:rPr>
              <a:t> van </a:t>
            </a:r>
            <a:r>
              <a:rPr lang="nl-NL" sz="2000" dirty="0" err="1">
                <a:latin typeface="Arial" panose="020B0604020202020204" pitchFamily="34" charset="0"/>
                <a:cs typeface="Arial" panose="020B0604020202020204" pitchFamily="34" charset="0"/>
              </a:rPr>
              <a:t>Douaumont</a:t>
            </a:r>
            <a:r>
              <a:rPr lang="nl-NL" sz="2000" dirty="0">
                <a:latin typeface="Arial" panose="020B0604020202020204" pitchFamily="34" charset="0"/>
                <a:cs typeface="Arial" panose="020B0604020202020204" pitchFamily="34" charset="0"/>
              </a:rPr>
              <a:t>, de loopgraven en </a:t>
            </a:r>
            <a:r>
              <a:rPr lang="nl-NL" sz="2000" dirty="0" err="1">
                <a:latin typeface="Arial" panose="020B0604020202020204" pitchFamily="34" charset="0"/>
                <a:cs typeface="Arial" panose="020B0604020202020204" pitchFamily="34" charset="0"/>
              </a:rPr>
              <a:t>village</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détruits</a:t>
            </a:r>
            <a:r>
              <a:rPr lang="nl-NL" sz="2000" dirty="0">
                <a:latin typeface="Arial" panose="020B0604020202020204" pitchFamily="34" charset="0"/>
                <a:cs typeface="Arial" panose="020B0604020202020204" pitchFamily="34" charset="0"/>
              </a:rPr>
              <a:t>. Parijs intensief verkennen met alle hoogtepunten maar ook minder bekende plekjes. Verder: samen deze reis maken en beleven. </a:t>
            </a:r>
          </a:p>
          <a:p>
            <a:endParaRPr lang="nl-NL" sz="2000" dirty="0">
              <a:latin typeface="Arial" panose="020B0604020202020204" pitchFamily="34" charset="0"/>
              <a:cs typeface="Arial" panose="020B0604020202020204" pitchFamily="34" charset="0"/>
            </a:endParaRPr>
          </a:p>
          <a:p>
            <a:r>
              <a:rPr lang="nl-NL" sz="2000" dirty="0">
                <a:latin typeface="Arial" panose="020B0604020202020204" pitchFamily="34" charset="0"/>
                <a:cs typeface="Arial" panose="020B0604020202020204" pitchFamily="34" charset="0"/>
              </a:rPr>
              <a:t> </a:t>
            </a:r>
          </a:p>
        </p:txBody>
      </p:sp>
      <p:sp>
        <p:nvSpPr>
          <p:cNvPr id="13" name="Titel 1">
            <a:extLst>
              <a:ext uri="{FF2B5EF4-FFF2-40B4-BE49-F238E27FC236}">
                <a16:creationId xmlns:a16="http://schemas.microsoft.com/office/drawing/2014/main" id="{93EB7F5F-4DD4-4E36-A56B-61309A44E4ED}"/>
              </a:ext>
            </a:extLst>
          </p:cNvPr>
          <p:cNvSpPr txBox="1">
            <a:spLocks/>
          </p:cNvSpPr>
          <p:nvPr/>
        </p:nvSpPr>
        <p:spPr>
          <a:xfrm>
            <a:off x="2773525" y="287805"/>
            <a:ext cx="8250382" cy="11949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nl-NL" dirty="0">
                <a:latin typeface="Arial" panose="020B0604020202020204" pitchFamily="34" charset="0"/>
                <a:cs typeface="Arial" panose="020B0604020202020204" pitchFamily="34" charset="0"/>
              </a:rPr>
              <a:t>Reisweek Verdun/Parijs</a:t>
            </a:r>
          </a:p>
        </p:txBody>
      </p:sp>
      <p:pic>
        <p:nvPicPr>
          <p:cNvPr id="2" name="Afbeelding 1">
            <a:extLst>
              <a:ext uri="{FF2B5EF4-FFF2-40B4-BE49-F238E27FC236}">
                <a16:creationId xmlns:a16="http://schemas.microsoft.com/office/drawing/2014/main" id="{732857F3-AE44-4025-AEDC-080214436E87}"/>
              </a:ext>
            </a:extLst>
          </p:cNvPr>
          <p:cNvPicPr>
            <a:picLocks noChangeAspect="1"/>
          </p:cNvPicPr>
          <p:nvPr/>
        </p:nvPicPr>
        <p:blipFill>
          <a:blip r:embed="rId2"/>
          <a:stretch>
            <a:fillRect/>
          </a:stretch>
        </p:blipFill>
        <p:spPr>
          <a:xfrm>
            <a:off x="1529945" y="5276538"/>
            <a:ext cx="2105873" cy="1581461"/>
          </a:xfrm>
          <a:prstGeom prst="rect">
            <a:avLst/>
          </a:prstGeom>
        </p:spPr>
      </p:pic>
      <p:pic>
        <p:nvPicPr>
          <p:cNvPr id="3" name="Afbeelding 2">
            <a:extLst>
              <a:ext uri="{FF2B5EF4-FFF2-40B4-BE49-F238E27FC236}">
                <a16:creationId xmlns:a16="http://schemas.microsoft.com/office/drawing/2014/main" id="{711574DE-E008-4769-8A85-2A471B5F00C1}"/>
              </a:ext>
            </a:extLst>
          </p:cNvPr>
          <p:cNvPicPr>
            <a:picLocks noChangeAspect="1"/>
          </p:cNvPicPr>
          <p:nvPr/>
        </p:nvPicPr>
        <p:blipFill>
          <a:blip r:embed="rId3"/>
          <a:stretch>
            <a:fillRect/>
          </a:stretch>
        </p:blipFill>
        <p:spPr>
          <a:xfrm>
            <a:off x="9132019" y="5114924"/>
            <a:ext cx="2105873" cy="1743075"/>
          </a:xfrm>
          <a:prstGeom prst="rect">
            <a:avLst/>
          </a:prstGeom>
        </p:spPr>
      </p:pic>
      <p:pic>
        <p:nvPicPr>
          <p:cNvPr id="4" name="Afbeelding 3">
            <a:extLst>
              <a:ext uri="{FF2B5EF4-FFF2-40B4-BE49-F238E27FC236}">
                <a16:creationId xmlns:a16="http://schemas.microsoft.com/office/drawing/2014/main" id="{68ADAC55-F634-437B-8028-B6D7EF3F482E}"/>
              </a:ext>
            </a:extLst>
          </p:cNvPr>
          <p:cNvPicPr>
            <a:picLocks noChangeAspect="1"/>
          </p:cNvPicPr>
          <p:nvPr/>
        </p:nvPicPr>
        <p:blipFill>
          <a:blip r:embed="rId4"/>
          <a:stretch>
            <a:fillRect/>
          </a:stretch>
        </p:blipFill>
        <p:spPr>
          <a:xfrm>
            <a:off x="3764543" y="5114925"/>
            <a:ext cx="2619375" cy="1743075"/>
          </a:xfrm>
          <a:prstGeom prst="rect">
            <a:avLst/>
          </a:prstGeom>
        </p:spPr>
      </p:pic>
      <p:pic>
        <p:nvPicPr>
          <p:cNvPr id="5" name="Afbeelding 4">
            <a:extLst>
              <a:ext uri="{FF2B5EF4-FFF2-40B4-BE49-F238E27FC236}">
                <a16:creationId xmlns:a16="http://schemas.microsoft.com/office/drawing/2014/main" id="{AAABE5C8-4F61-42C4-84DC-B9D1757702E8}"/>
              </a:ext>
            </a:extLst>
          </p:cNvPr>
          <p:cNvPicPr>
            <a:picLocks noChangeAspect="1"/>
          </p:cNvPicPr>
          <p:nvPr/>
        </p:nvPicPr>
        <p:blipFill>
          <a:blip r:embed="rId5"/>
          <a:stretch>
            <a:fillRect/>
          </a:stretch>
        </p:blipFill>
        <p:spPr>
          <a:xfrm>
            <a:off x="6760563" y="5114925"/>
            <a:ext cx="2289689" cy="1743075"/>
          </a:xfrm>
          <a:prstGeom prst="rect">
            <a:avLst/>
          </a:prstGeom>
        </p:spPr>
      </p:pic>
    </p:spTree>
    <p:extLst>
      <p:ext uri="{BB962C8B-B14F-4D97-AF65-F5344CB8AC3E}">
        <p14:creationId xmlns:p14="http://schemas.microsoft.com/office/powerpoint/2010/main" val="3168990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8C506C-7605-644D-A037-AEB8FB436259}"/>
              </a:ext>
            </a:extLst>
          </p:cNvPr>
          <p:cNvSpPr>
            <a:spLocks noGrp="1"/>
          </p:cNvSpPr>
          <p:nvPr>
            <p:ph type="title"/>
          </p:nvPr>
        </p:nvSpPr>
        <p:spPr>
          <a:xfrm>
            <a:off x="4453143" y="408214"/>
            <a:ext cx="3932237" cy="1094015"/>
          </a:xfrm>
        </p:spPr>
        <p:txBody>
          <a:bodyPr/>
          <a:lstStyle/>
          <a:p>
            <a:r>
              <a:rPr lang="en-US" dirty="0">
                <a:latin typeface="Arial" panose="020B0604020202020204" pitchFamily="34" charset="0"/>
                <a:cs typeface="Arial" panose="020B0604020202020204" pitchFamily="34" charset="0"/>
              </a:rPr>
              <a:t>Het </a:t>
            </a:r>
            <a:r>
              <a:rPr lang="en-US" dirty="0" err="1">
                <a:latin typeface="Arial" panose="020B0604020202020204" pitchFamily="34" charset="0"/>
                <a:cs typeface="Arial" panose="020B0604020202020204" pitchFamily="34" charset="0"/>
              </a:rPr>
              <a:t>programma</a:t>
            </a:r>
            <a:r>
              <a:rPr lang="en-US" dirty="0">
                <a:latin typeface="Arial" panose="020B0604020202020204" pitchFamily="34" charset="0"/>
                <a:cs typeface="Arial" panose="020B0604020202020204" pitchFamily="34" charset="0"/>
              </a:rPr>
              <a:t> </a:t>
            </a:r>
          </a:p>
        </p:txBody>
      </p:sp>
      <p:sp>
        <p:nvSpPr>
          <p:cNvPr id="8" name="Tekstvak 7">
            <a:extLst>
              <a:ext uri="{FF2B5EF4-FFF2-40B4-BE49-F238E27FC236}">
                <a16:creationId xmlns:a16="http://schemas.microsoft.com/office/drawing/2014/main" id="{DE99FCA7-0948-4032-A8CE-15701AD103C1}"/>
              </a:ext>
            </a:extLst>
          </p:cNvPr>
          <p:cNvSpPr txBox="1"/>
          <p:nvPr/>
        </p:nvSpPr>
        <p:spPr>
          <a:xfrm>
            <a:off x="1959429" y="1507933"/>
            <a:ext cx="7180822" cy="1045286"/>
          </a:xfrm>
          <a:prstGeom prst="rect">
            <a:avLst/>
          </a:prstGeom>
          <a:noFill/>
        </p:spPr>
        <p:txBody>
          <a:bodyPr wrap="square">
            <a:spAutoFit/>
          </a:bodyPr>
          <a:lstStyle/>
          <a:p>
            <a:pPr>
              <a:lnSpc>
                <a:spcPct val="107000"/>
              </a:lnSpc>
              <a:spcAft>
                <a:spcPts val="800"/>
              </a:spcAft>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latin typeface="Calibri" panose="020F0502020204030204" pitchFamily="34" charset="0"/>
              <a:ea typeface="Calibri" panose="020F0502020204030204" pitchFamily="34" charset="0"/>
              <a:cs typeface="Times New Roman" panose="02020603050405020304" pitchFamily="18" charset="0"/>
            </a:endParaRPr>
          </a:p>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Afbeelding 1">
            <a:extLst>
              <a:ext uri="{FF2B5EF4-FFF2-40B4-BE49-F238E27FC236}">
                <a16:creationId xmlns:a16="http://schemas.microsoft.com/office/drawing/2014/main" id="{7F80E978-E917-4986-A160-7FB4804EF155}"/>
              </a:ext>
            </a:extLst>
          </p:cNvPr>
          <p:cNvPicPr>
            <a:picLocks noChangeAspect="1"/>
          </p:cNvPicPr>
          <p:nvPr/>
        </p:nvPicPr>
        <p:blipFill>
          <a:blip r:embed="rId2"/>
          <a:stretch>
            <a:fillRect/>
          </a:stretch>
        </p:blipFill>
        <p:spPr>
          <a:xfrm>
            <a:off x="3331029" y="1828799"/>
            <a:ext cx="5809222" cy="4886229"/>
          </a:xfrm>
          <a:prstGeom prst="rect">
            <a:avLst/>
          </a:prstGeom>
        </p:spPr>
      </p:pic>
    </p:spTree>
    <p:extLst>
      <p:ext uri="{BB962C8B-B14F-4D97-AF65-F5344CB8AC3E}">
        <p14:creationId xmlns:p14="http://schemas.microsoft.com/office/powerpoint/2010/main" val="2733770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8C506C-7605-644D-A037-AEB8FB436259}"/>
              </a:ext>
            </a:extLst>
          </p:cNvPr>
          <p:cNvSpPr>
            <a:spLocks noGrp="1"/>
          </p:cNvSpPr>
          <p:nvPr>
            <p:ph type="title"/>
          </p:nvPr>
        </p:nvSpPr>
        <p:spPr>
          <a:xfrm>
            <a:off x="4453143" y="408214"/>
            <a:ext cx="3932237" cy="1094015"/>
          </a:xfrm>
        </p:spPr>
        <p:txBody>
          <a:bodyPr/>
          <a:lstStyle/>
          <a:p>
            <a:r>
              <a:rPr lang="en-US" dirty="0">
                <a:latin typeface="Arial" panose="020B0604020202020204" pitchFamily="34" charset="0"/>
                <a:cs typeface="Arial" panose="020B0604020202020204" pitchFamily="34" charset="0"/>
              </a:rPr>
              <a:t>Het </a:t>
            </a:r>
            <a:r>
              <a:rPr lang="en-US" dirty="0" err="1">
                <a:latin typeface="Arial" panose="020B0604020202020204" pitchFamily="34" charset="0"/>
                <a:cs typeface="Arial" panose="020B0604020202020204" pitchFamily="34" charset="0"/>
              </a:rPr>
              <a:t>programma</a:t>
            </a:r>
            <a:r>
              <a:rPr lang="en-US" dirty="0">
                <a:latin typeface="Arial" panose="020B0604020202020204" pitchFamily="34" charset="0"/>
                <a:cs typeface="Arial" panose="020B0604020202020204" pitchFamily="34" charset="0"/>
              </a:rPr>
              <a:t> </a:t>
            </a:r>
          </a:p>
        </p:txBody>
      </p:sp>
      <p:sp>
        <p:nvSpPr>
          <p:cNvPr id="8" name="Tekstvak 7">
            <a:extLst>
              <a:ext uri="{FF2B5EF4-FFF2-40B4-BE49-F238E27FC236}">
                <a16:creationId xmlns:a16="http://schemas.microsoft.com/office/drawing/2014/main" id="{DE99FCA7-0948-4032-A8CE-15701AD103C1}"/>
              </a:ext>
            </a:extLst>
          </p:cNvPr>
          <p:cNvSpPr txBox="1"/>
          <p:nvPr/>
        </p:nvSpPr>
        <p:spPr>
          <a:xfrm>
            <a:off x="1959429" y="1507933"/>
            <a:ext cx="7180822" cy="1045286"/>
          </a:xfrm>
          <a:prstGeom prst="rect">
            <a:avLst/>
          </a:prstGeom>
          <a:noFill/>
        </p:spPr>
        <p:txBody>
          <a:bodyPr wrap="square">
            <a:spAutoFit/>
          </a:bodyPr>
          <a:lstStyle/>
          <a:p>
            <a:pPr>
              <a:lnSpc>
                <a:spcPct val="107000"/>
              </a:lnSpc>
              <a:spcAft>
                <a:spcPts val="800"/>
              </a:spcAft>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latin typeface="Calibri" panose="020F0502020204030204" pitchFamily="34" charset="0"/>
              <a:ea typeface="Calibri" panose="020F0502020204030204" pitchFamily="34" charset="0"/>
              <a:cs typeface="Times New Roman" panose="02020603050405020304" pitchFamily="18" charset="0"/>
            </a:endParaRPr>
          </a:p>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Afbeelding 2">
            <a:extLst>
              <a:ext uri="{FF2B5EF4-FFF2-40B4-BE49-F238E27FC236}">
                <a16:creationId xmlns:a16="http://schemas.microsoft.com/office/drawing/2014/main" id="{AB713884-C4D4-44DA-9FCC-FFC90818D9D1}"/>
              </a:ext>
            </a:extLst>
          </p:cNvPr>
          <p:cNvPicPr>
            <a:picLocks noChangeAspect="1"/>
          </p:cNvPicPr>
          <p:nvPr/>
        </p:nvPicPr>
        <p:blipFill>
          <a:blip r:embed="rId2"/>
          <a:stretch>
            <a:fillRect/>
          </a:stretch>
        </p:blipFill>
        <p:spPr>
          <a:xfrm>
            <a:off x="959675" y="1714500"/>
            <a:ext cx="10272650" cy="5143500"/>
          </a:xfrm>
          <a:prstGeom prst="rect">
            <a:avLst/>
          </a:prstGeom>
        </p:spPr>
      </p:pic>
    </p:spTree>
    <p:extLst>
      <p:ext uri="{BB962C8B-B14F-4D97-AF65-F5344CB8AC3E}">
        <p14:creationId xmlns:p14="http://schemas.microsoft.com/office/powerpoint/2010/main" val="11905067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8C506C-7605-644D-A037-AEB8FB436259}"/>
              </a:ext>
            </a:extLst>
          </p:cNvPr>
          <p:cNvSpPr>
            <a:spLocks noGrp="1"/>
          </p:cNvSpPr>
          <p:nvPr>
            <p:ph type="title"/>
          </p:nvPr>
        </p:nvSpPr>
        <p:spPr>
          <a:xfrm>
            <a:off x="4453143" y="408214"/>
            <a:ext cx="3932237" cy="1094015"/>
          </a:xfrm>
        </p:spPr>
        <p:txBody>
          <a:bodyPr/>
          <a:lstStyle/>
          <a:p>
            <a:r>
              <a:rPr lang="en-US" dirty="0">
                <a:latin typeface="Arial" panose="020B0604020202020204" pitchFamily="34" charset="0"/>
                <a:cs typeface="Arial" panose="020B0604020202020204" pitchFamily="34" charset="0"/>
              </a:rPr>
              <a:t>Het </a:t>
            </a:r>
            <a:r>
              <a:rPr lang="en-US" dirty="0" err="1">
                <a:latin typeface="Arial" panose="020B0604020202020204" pitchFamily="34" charset="0"/>
                <a:cs typeface="Arial" panose="020B0604020202020204" pitchFamily="34" charset="0"/>
              </a:rPr>
              <a:t>programma</a:t>
            </a:r>
            <a:r>
              <a:rPr lang="en-US" dirty="0">
                <a:latin typeface="Arial" panose="020B0604020202020204" pitchFamily="34" charset="0"/>
                <a:cs typeface="Arial" panose="020B0604020202020204" pitchFamily="34" charset="0"/>
              </a:rPr>
              <a:t> </a:t>
            </a:r>
          </a:p>
        </p:txBody>
      </p:sp>
      <p:sp>
        <p:nvSpPr>
          <p:cNvPr id="8" name="Tekstvak 7">
            <a:extLst>
              <a:ext uri="{FF2B5EF4-FFF2-40B4-BE49-F238E27FC236}">
                <a16:creationId xmlns:a16="http://schemas.microsoft.com/office/drawing/2014/main" id="{DE99FCA7-0948-4032-A8CE-15701AD103C1}"/>
              </a:ext>
            </a:extLst>
          </p:cNvPr>
          <p:cNvSpPr txBox="1"/>
          <p:nvPr/>
        </p:nvSpPr>
        <p:spPr>
          <a:xfrm>
            <a:off x="1959429" y="1507933"/>
            <a:ext cx="7180822" cy="1045286"/>
          </a:xfrm>
          <a:prstGeom prst="rect">
            <a:avLst/>
          </a:prstGeom>
          <a:noFill/>
        </p:spPr>
        <p:txBody>
          <a:bodyPr wrap="square">
            <a:spAutoFit/>
          </a:bodyPr>
          <a:lstStyle/>
          <a:p>
            <a:pPr>
              <a:lnSpc>
                <a:spcPct val="107000"/>
              </a:lnSpc>
              <a:spcAft>
                <a:spcPts val="800"/>
              </a:spcAft>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latin typeface="Calibri" panose="020F0502020204030204" pitchFamily="34" charset="0"/>
              <a:ea typeface="Calibri" panose="020F0502020204030204" pitchFamily="34" charset="0"/>
              <a:cs typeface="Times New Roman" panose="02020603050405020304" pitchFamily="18" charset="0"/>
            </a:endParaRPr>
          </a:p>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Afbeelding 1">
            <a:extLst>
              <a:ext uri="{FF2B5EF4-FFF2-40B4-BE49-F238E27FC236}">
                <a16:creationId xmlns:a16="http://schemas.microsoft.com/office/drawing/2014/main" id="{4898CFCD-97A5-4A84-BB36-C05000B853D6}"/>
              </a:ext>
            </a:extLst>
          </p:cNvPr>
          <p:cNvPicPr>
            <a:picLocks noChangeAspect="1"/>
          </p:cNvPicPr>
          <p:nvPr/>
        </p:nvPicPr>
        <p:blipFill>
          <a:blip r:embed="rId2"/>
          <a:stretch>
            <a:fillRect/>
          </a:stretch>
        </p:blipFill>
        <p:spPr>
          <a:xfrm>
            <a:off x="2831309" y="1910442"/>
            <a:ext cx="6529382" cy="4212771"/>
          </a:xfrm>
          <a:prstGeom prst="rect">
            <a:avLst/>
          </a:prstGeom>
        </p:spPr>
      </p:pic>
    </p:spTree>
    <p:extLst>
      <p:ext uri="{BB962C8B-B14F-4D97-AF65-F5344CB8AC3E}">
        <p14:creationId xmlns:p14="http://schemas.microsoft.com/office/powerpoint/2010/main" val="2807308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8C506C-7605-644D-A037-AEB8FB436259}"/>
              </a:ext>
            </a:extLst>
          </p:cNvPr>
          <p:cNvSpPr>
            <a:spLocks noGrp="1"/>
          </p:cNvSpPr>
          <p:nvPr>
            <p:ph type="title"/>
          </p:nvPr>
        </p:nvSpPr>
        <p:spPr>
          <a:xfrm>
            <a:off x="4453143" y="408214"/>
            <a:ext cx="3932237" cy="1094015"/>
          </a:xfrm>
        </p:spPr>
        <p:txBody>
          <a:bodyPr/>
          <a:lstStyle/>
          <a:p>
            <a:r>
              <a:rPr lang="en-US" dirty="0">
                <a:latin typeface="Arial" panose="020B0604020202020204" pitchFamily="34" charset="0"/>
                <a:cs typeface="Arial" panose="020B0604020202020204" pitchFamily="34" charset="0"/>
              </a:rPr>
              <a:t>Het </a:t>
            </a:r>
            <a:r>
              <a:rPr lang="en-US" dirty="0" err="1">
                <a:latin typeface="Arial" panose="020B0604020202020204" pitchFamily="34" charset="0"/>
                <a:cs typeface="Arial" panose="020B0604020202020204" pitchFamily="34" charset="0"/>
              </a:rPr>
              <a:t>programma</a:t>
            </a:r>
            <a:r>
              <a:rPr lang="en-US" dirty="0">
                <a:latin typeface="Arial" panose="020B0604020202020204" pitchFamily="34" charset="0"/>
                <a:cs typeface="Arial" panose="020B0604020202020204" pitchFamily="34" charset="0"/>
              </a:rPr>
              <a:t> </a:t>
            </a:r>
          </a:p>
        </p:txBody>
      </p:sp>
      <p:sp>
        <p:nvSpPr>
          <p:cNvPr id="8" name="Tekstvak 7">
            <a:extLst>
              <a:ext uri="{FF2B5EF4-FFF2-40B4-BE49-F238E27FC236}">
                <a16:creationId xmlns:a16="http://schemas.microsoft.com/office/drawing/2014/main" id="{DE99FCA7-0948-4032-A8CE-15701AD103C1}"/>
              </a:ext>
            </a:extLst>
          </p:cNvPr>
          <p:cNvSpPr txBox="1"/>
          <p:nvPr/>
        </p:nvSpPr>
        <p:spPr>
          <a:xfrm>
            <a:off x="1959429" y="1507933"/>
            <a:ext cx="7180822" cy="1045286"/>
          </a:xfrm>
          <a:prstGeom prst="rect">
            <a:avLst/>
          </a:prstGeom>
          <a:noFill/>
        </p:spPr>
        <p:txBody>
          <a:bodyPr wrap="square">
            <a:spAutoFit/>
          </a:bodyPr>
          <a:lstStyle/>
          <a:p>
            <a:pPr>
              <a:lnSpc>
                <a:spcPct val="107000"/>
              </a:lnSpc>
              <a:spcAft>
                <a:spcPts val="800"/>
              </a:spcAft>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latin typeface="Calibri" panose="020F0502020204030204" pitchFamily="34" charset="0"/>
              <a:ea typeface="Calibri" panose="020F0502020204030204" pitchFamily="34" charset="0"/>
              <a:cs typeface="Times New Roman" panose="02020603050405020304" pitchFamily="18" charset="0"/>
            </a:endParaRPr>
          </a:p>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Afbeelding 1">
            <a:extLst>
              <a:ext uri="{FF2B5EF4-FFF2-40B4-BE49-F238E27FC236}">
                <a16:creationId xmlns:a16="http://schemas.microsoft.com/office/drawing/2014/main" id="{B1B2C512-8B6F-4AE6-B093-67782981D9C5}"/>
              </a:ext>
            </a:extLst>
          </p:cNvPr>
          <p:cNvPicPr>
            <a:picLocks noChangeAspect="1"/>
          </p:cNvPicPr>
          <p:nvPr/>
        </p:nvPicPr>
        <p:blipFill>
          <a:blip r:embed="rId2"/>
          <a:stretch>
            <a:fillRect/>
          </a:stretch>
        </p:blipFill>
        <p:spPr>
          <a:xfrm>
            <a:off x="837744" y="1926771"/>
            <a:ext cx="10516511" cy="4587072"/>
          </a:xfrm>
          <a:prstGeom prst="rect">
            <a:avLst/>
          </a:prstGeom>
        </p:spPr>
      </p:pic>
    </p:spTree>
    <p:extLst>
      <p:ext uri="{BB962C8B-B14F-4D97-AF65-F5344CB8AC3E}">
        <p14:creationId xmlns:p14="http://schemas.microsoft.com/office/powerpoint/2010/main" val="1130597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8C506C-7605-644D-A037-AEB8FB436259}"/>
              </a:ext>
            </a:extLst>
          </p:cNvPr>
          <p:cNvSpPr>
            <a:spLocks noGrp="1"/>
          </p:cNvSpPr>
          <p:nvPr>
            <p:ph type="title"/>
          </p:nvPr>
        </p:nvSpPr>
        <p:spPr>
          <a:xfrm>
            <a:off x="4453143" y="408214"/>
            <a:ext cx="3932237" cy="1094015"/>
          </a:xfrm>
        </p:spPr>
        <p:txBody>
          <a:bodyPr/>
          <a:lstStyle/>
          <a:p>
            <a:r>
              <a:rPr lang="en-US" dirty="0">
                <a:latin typeface="Arial" panose="020B0604020202020204" pitchFamily="34" charset="0"/>
                <a:cs typeface="Arial" panose="020B0604020202020204" pitchFamily="34" charset="0"/>
              </a:rPr>
              <a:t>Het </a:t>
            </a:r>
            <a:r>
              <a:rPr lang="en-US" dirty="0" err="1">
                <a:latin typeface="Arial" panose="020B0604020202020204" pitchFamily="34" charset="0"/>
                <a:cs typeface="Arial" panose="020B0604020202020204" pitchFamily="34" charset="0"/>
              </a:rPr>
              <a:t>programma</a:t>
            </a:r>
            <a:r>
              <a:rPr lang="en-US" dirty="0">
                <a:latin typeface="Arial" panose="020B0604020202020204" pitchFamily="34" charset="0"/>
                <a:cs typeface="Arial" panose="020B0604020202020204" pitchFamily="34" charset="0"/>
              </a:rPr>
              <a:t> </a:t>
            </a:r>
          </a:p>
        </p:txBody>
      </p:sp>
      <p:sp>
        <p:nvSpPr>
          <p:cNvPr id="8" name="Tekstvak 7">
            <a:extLst>
              <a:ext uri="{FF2B5EF4-FFF2-40B4-BE49-F238E27FC236}">
                <a16:creationId xmlns:a16="http://schemas.microsoft.com/office/drawing/2014/main" id="{DE99FCA7-0948-4032-A8CE-15701AD103C1}"/>
              </a:ext>
            </a:extLst>
          </p:cNvPr>
          <p:cNvSpPr txBox="1"/>
          <p:nvPr/>
        </p:nvSpPr>
        <p:spPr>
          <a:xfrm>
            <a:off x="1959429" y="1507933"/>
            <a:ext cx="7180822" cy="1045286"/>
          </a:xfrm>
          <a:prstGeom prst="rect">
            <a:avLst/>
          </a:prstGeom>
          <a:noFill/>
        </p:spPr>
        <p:txBody>
          <a:bodyPr wrap="square">
            <a:spAutoFit/>
          </a:bodyPr>
          <a:lstStyle/>
          <a:p>
            <a:pPr>
              <a:lnSpc>
                <a:spcPct val="107000"/>
              </a:lnSpc>
              <a:spcAft>
                <a:spcPts val="800"/>
              </a:spcAft>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latin typeface="Calibri" panose="020F0502020204030204" pitchFamily="34" charset="0"/>
              <a:ea typeface="Calibri" panose="020F0502020204030204" pitchFamily="34" charset="0"/>
              <a:cs typeface="Times New Roman" panose="02020603050405020304" pitchFamily="18" charset="0"/>
            </a:endParaRPr>
          </a:p>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Afbeelding 1">
            <a:extLst>
              <a:ext uri="{FF2B5EF4-FFF2-40B4-BE49-F238E27FC236}">
                <a16:creationId xmlns:a16="http://schemas.microsoft.com/office/drawing/2014/main" id="{2BB05B0C-2A1C-4FB1-B0BD-084A9579B700}"/>
              </a:ext>
            </a:extLst>
          </p:cNvPr>
          <p:cNvPicPr>
            <a:picLocks noChangeAspect="1"/>
          </p:cNvPicPr>
          <p:nvPr/>
        </p:nvPicPr>
        <p:blipFill>
          <a:blip r:embed="rId2"/>
          <a:stretch>
            <a:fillRect/>
          </a:stretch>
        </p:blipFill>
        <p:spPr>
          <a:xfrm>
            <a:off x="892613" y="1763486"/>
            <a:ext cx="10406774" cy="5094514"/>
          </a:xfrm>
          <a:prstGeom prst="rect">
            <a:avLst/>
          </a:prstGeom>
        </p:spPr>
      </p:pic>
    </p:spTree>
    <p:extLst>
      <p:ext uri="{BB962C8B-B14F-4D97-AF65-F5344CB8AC3E}">
        <p14:creationId xmlns:p14="http://schemas.microsoft.com/office/powerpoint/2010/main" val="4006340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8C506C-7605-644D-A037-AEB8FB436259}"/>
              </a:ext>
            </a:extLst>
          </p:cNvPr>
          <p:cNvSpPr>
            <a:spLocks noGrp="1"/>
          </p:cNvSpPr>
          <p:nvPr>
            <p:ph type="title"/>
          </p:nvPr>
        </p:nvSpPr>
        <p:spPr>
          <a:xfrm>
            <a:off x="4453143" y="408214"/>
            <a:ext cx="3932237" cy="1094015"/>
          </a:xfrm>
        </p:spPr>
        <p:txBody>
          <a:bodyPr/>
          <a:lstStyle/>
          <a:p>
            <a:r>
              <a:rPr lang="en-US" dirty="0">
                <a:latin typeface="Arial" panose="020B0604020202020204" pitchFamily="34" charset="0"/>
                <a:cs typeface="Arial" panose="020B0604020202020204" pitchFamily="34" charset="0"/>
              </a:rPr>
              <a:t>Het </a:t>
            </a:r>
            <a:r>
              <a:rPr lang="en-US" dirty="0" err="1">
                <a:latin typeface="Arial" panose="020B0604020202020204" pitchFamily="34" charset="0"/>
                <a:cs typeface="Arial" panose="020B0604020202020204" pitchFamily="34" charset="0"/>
              </a:rPr>
              <a:t>programma</a:t>
            </a:r>
            <a:r>
              <a:rPr lang="en-US" dirty="0">
                <a:latin typeface="Arial" panose="020B0604020202020204" pitchFamily="34" charset="0"/>
                <a:cs typeface="Arial" panose="020B0604020202020204" pitchFamily="34" charset="0"/>
              </a:rPr>
              <a:t> </a:t>
            </a:r>
          </a:p>
        </p:txBody>
      </p:sp>
      <p:sp>
        <p:nvSpPr>
          <p:cNvPr id="8" name="Tekstvak 7">
            <a:extLst>
              <a:ext uri="{FF2B5EF4-FFF2-40B4-BE49-F238E27FC236}">
                <a16:creationId xmlns:a16="http://schemas.microsoft.com/office/drawing/2014/main" id="{DE99FCA7-0948-4032-A8CE-15701AD103C1}"/>
              </a:ext>
            </a:extLst>
          </p:cNvPr>
          <p:cNvSpPr txBox="1"/>
          <p:nvPr/>
        </p:nvSpPr>
        <p:spPr>
          <a:xfrm>
            <a:off x="1959429" y="1507933"/>
            <a:ext cx="7180822" cy="1045286"/>
          </a:xfrm>
          <a:prstGeom prst="rect">
            <a:avLst/>
          </a:prstGeom>
          <a:noFill/>
        </p:spPr>
        <p:txBody>
          <a:bodyPr wrap="square">
            <a:spAutoFit/>
          </a:bodyPr>
          <a:lstStyle/>
          <a:p>
            <a:pPr>
              <a:lnSpc>
                <a:spcPct val="107000"/>
              </a:lnSpc>
              <a:spcAft>
                <a:spcPts val="800"/>
              </a:spcAft>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latin typeface="Calibri" panose="020F0502020204030204" pitchFamily="34" charset="0"/>
              <a:ea typeface="Calibri" panose="020F0502020204030204" pitchFamily="34" charset="0"/>
              <a:cs typeface="Times New Roman" panose="02020603050405020304" pitchFamily="18" charset="0"/>
            </a:endParaRPr>
          </a:p>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2663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8C506C-7605-644D-A037-AEB8FB436259}"/>
              </a:ext>
            </a:extLst>
          </p:cNvPr>
          <p:cNvSpPr>
            <a:spLocks noGrp="1"/>
          </p:cNvSpPr>
          <p:nvPr>
            <p:ph type="title"/>
          </p:nvPr>
        </p:nvSpPr>
        <p:spPr>
          <a:xfrm>
            <a:off x="3517977" y="-285750"/>
            <a:ext cx="5156046" cy="1600200"/>
          </a:xfrm>
        </p:spPr>
        <p:txBody>
          <a:bodyPr/>
          <a:lstStyle/>
          <a:p>
            <a:r>
              <a:rPr lang="en-US" dirty="0" err="1">
                <a:latin typeface="Arial" panose="020B0604020202020204" pitchFamily="34" charset="0"/>
                <a:cs typeface="Arial" panose="020B0604020202020204" pitchFamily="34" charset="0"/>
              </a:rPr>
              <a:t>Schoolregels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contract</a:t>
            </a:r>
          </a:p>
        </p:txBody>
      </p:sp>
      <p:sp>
        <p:nvSpPr>
          <p:cNvPr id="6" name="Text Placeholder 5">
            <a:extLst>
              <a:ext uri="{FF2B5EF4-FFF2-40B4-BE49-F238E27FC236}">
                <a16:creationId xmlns:a16="http://schemas.microsoft.com/office/drawing/2014/main" id="{B4AB4502-6F65-504C-B135-1ABB243D2AE0}"/>
              </a:ext>
            </a:extLst>
          </p:cNvPr>
          <p:cNvSpPr>
            <a:spLocks noGrp="1"/>
          </p:cNvSpPr>
          <p:nvPr>
            <p:ph type="body" sz="half" idx="2"/>
          </p:nvPr>
        </p:nvSpPr>
        <p:spPr>
          <a:xfrm>
            <a:off x="821409" y="2050026"/>
            <a:ext cx="9303493" cy="4438394"/>
          </a:xfrm>
        </p:spPr>
        <p:txBody>
          <a:bodyPr>
            <a:normAutofit/>
          </a:bodyPr>
          <a:lstStyle/>
          <a:p>
            <a:pPr marL="457200" indent="-457200">
              <a:buFont typeface="Arial" panose="020B0604020202020204" pitchFamily="34" charset="0"/>
              <a:buChar char="•"/>
            </a:pPr>
            <a:r>
              <a:rPr lang="en-US" sz="2000" dirty="0" err="1">
                <a:latin typeface="Arial" panose="020B0604020202020204" pitchFamily="34" charset="0"/>
                <a:cs typeface="Arial" panose="020B0604020202020204" pitchFamily="34" charset="0"/>
              </a:rPr>
              <a:t>Schoolregels</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zijn</a:t>
            </a:r>
            <a:r>
              <a:rPr lang="en-US" sz="2000" dirty="0">
                <a:latin typeface="Arial" panose="020B0604020202020204" pitchFamily="34" charset="0"/>
                <a:cs typeface="Arial" panose="020B0604020202020204" pitchFamily="34" charset="0"/>
              </a:rPr>
              <a:t> van </a:t>
            </a:r>
            <a:r>
              <a:rPr lang="en-US" sz="2000" dirty="0" err="1">
                <a:latin typeface="Arial" panose="020B0604020202020204" pitchFamily="34" charset="0"/>
                <a:cs typeface="Arial" panose="020B0604020202020204" pitchFamily="34" charset="0"/>
              </a:rPr>
              <a:t>kracht</a:t>
            </a:r>
            <a:endParaRPr lang="en-US" sz="2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nl-NL" sz="2000" dirty="0">
                <a:effectLst/>
                <a:latin typeface="Arial" panose="020B0604020202020204" pitchFamily="34" charset="0"/>
                <a:ea typeface="Times New Roman" panose="02020603050405020304" pitchFamily="18" charset="0"/>
              </a:rPr>
              <a:t>Gedraag je ten alle tijden, je bent te gast in Frankrijk</a:t>
            </a:r>
          </a:p>
          <a:p>
            <a:pPr marL="457200" indent="-457200">
              <a:buFont typeface="Arial" panose="020B0604020202020204" pitchFamily="34" charset="0"/>
              <a:buChar char="•"/>
            </a:pPr>
            <a:r>
              <a:rPr lang="en-US" sz="2000" dirty="0" err="1">
                <a:latin typeface="Arial" panose="020B0604020202020204" pitchFamily="34" charset="0"/>
                <a:cs typeface="Arial" panose="020B0604020202020204" pitchFamily="34" charset="0"/>
              </a:rPr>
              <a:t>Leerlingen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nemen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deel</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aan</a:t>
            </a:r>
            <a:r>
              <a:rPr lang="en-US" sz="2000" dirty="0">
                <a:latin typeface="Arial" panose="020B0604020202020204" pitchFamily="34" charset="0"/>
                <a:cs typeface="Arial" panose="020B0604020202020204" pitchFamily="34" charset="0"/>
              </a:rPr>
              <a:t> alle </a:t>
            </a:r>
            <a:r>
              <a:rPr lang="en-US" sz="2000" dirty="0" err="1">
                <a:latin typeface="Arial" panose="020B0604020202020204" pitchFamily="34" charset="0"/>
                <a:cs typeface="Arial" panose="020B0604020202020204" pitchFamily="34" charset="0"/>
              </a:rPr>
              <a:t>onderdelen</a:t>
            </a:r>
            <a:endParaRPr lang="en-US" sz="2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000" dirty="0" err="1">
                <a:latin typeface="Arial" panose="020B0604020202020204" pitchFamily="34" charset="0"/>
                <a:cs typeface="Arial" panose="020B0604020202020204" pitchFamily="34" charset="0"/>
              </a:rPr>
              <a:t>Geen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bezit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gebruik</a:t>
            </a:r>
            <a:r>
              <a:rPr lang="en-US" sz="2000" dirty="0">
                <a:latin typeface="Arial" panose="020B0604020202020204" pitchFamily="34" charset="0"/>
                <a:cs typeface="Arial" panose="020B0604020202020204" pitchFamily="34" charset="0"/>
              </a:rPr>
              <a:t> van drugs of alcohol – we </a:t>
            </a:r>
            <a:r>
              <a:rPr lang="en-US" sz="2000" dirty="0" err="1">
                <a:latin typeface="Arial" panose="020B0604020202020204" pitchFamily="34" charset="0"/>
                <a:cs typeface="Arial" panose="020B0604020202020204" pitchFamily="34" charset="0"/>
              </a:rPr>
              <a:t>hebben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blaastesten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bij</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ons</a:t>
            </a:r>
            <a:endParaRPr lang="en-US" sz="2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000" dirty="0" err="1">
                <a:latin typeface="Arial" panose="020B0604020202020204" pitchFamily="34" charset="0"/>
                <a:cs typeface="Arial" panose="020B0604020202020204" pitchFamily="34" charset="0"/>
              </a:rPr>
              <a:t>Niet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roken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tijdens</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activiteiten</a:t>
            </a:r>
            <a:r>
              <a:rPr lang="en-US" sz="2000" dirty="0">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2000" dirty="0" err="1">
                <a:latin typeface="Arial" panose="020B0604020202020204" pitchFamily="34" charset="0"/>
                <a:cs typeface="Arial" panose="020B0604020202020204" pitchFamily="34" charset="0"/>
              </a:rPr>
              <a:t>Leerlingen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zijn</a:t>
            </a:r>
            <a:r>
              <a:rPr lang="en-US" sz="2000" dirty="0">
                <a:latin typeface="Arial" panose="020B0604020202020204" pitchFamily="34" charset="0"/>
                <a:cs typeface="Arial" panose="020B0604020202020204" pitchFamily="34" charset="0"/>
              </a:rPr>
              <a:t> op de </a:t>
            </a:r>
            <a:r>
              <a:rPr lang="en-US" sz="2000" dirty="0" err="1">
                <a:latin typeface="Arial" panose="020B0604020202020204" pitchFamily="34" charset="0"/>
                <a:cs typeface="Arial" panose="020B0604020202020204" pitchFamily="34" charset="0"/>
              </a:rPr>
              <a:t>afgesproken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tijd</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terug</a:t>
            </a:r>
            <a:r>
              <a:rPr lang="en-US" sz="2000" dirty="0">
                <a:latin typeface="Arial" panose="020B0604020202020204" pitchFamily="34" charset="0"/>
                <a:cs typeface="Arial" panose="020B0604020202020204" pitchFamily="34" charset="0"/>
              </a:rPr>
              <a:t> op de camping, </a:t>
            </a:r>
            <a:r>
              <a:rPr lang="en-US" sz="2000" dirty="0" err="1">
                <a:latin typeface="Arial" panose="020B0604020202020204" pitchFamily="34" charset="0"/>
                <a:cs typeface="Arial" panose="020B0604020202020204" pitchFamily="34" charset="0"/>
              </a:rPr>
              <a:t>bij</a:t>
            </a:r>
            <a:r>
              <a:rPr lang="en-US" sz="2000" dirty="0">
                <a:latin typeface="Arial" panose="020B0604020202020204" pitchFamily="34" charset="0"/>
                <a:cs typeface="Arial" panose="020B0604020202020204" pitchFamily="34" charset="0"/>
              </a:rPr>
              <a:t> het hotel op de </a:t>
            </a:r>
            <a:r>
              <a:rPr lang="en-US" sz="2000" dirty="0" err="1">
                <a:latin typeface="Arial" panose="020B0604020202020204" pitchFamily="34" charset="0"/>
                <a:cs typeface="Arial" panose="020B0604020202020204" pitchFamily="34" charset="0"/>
              </a:rPr>
              <a:t>afgesproken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plaats</a:t>
            </a:r>
            <a:endParaRPr lang="en-US" sz="2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nl-NL" sz="2000" dirty="0">
                <a:effectLst/>
                <a:latin typeface="Arial" panose="020B0604020202020204" pitchFamily="34" charset="0"/>
                <a:ea typeface="Times New Roman" panose="02020603050405020304" pitchFamily="18" charset="0"/>
              </a:rPr>
              <a:t>Niemand gaat er alleen op uit: je bent </a:t>
            </a:r>
            <a:r>
              <a:rPr lang="nl-NL" sz="2000" b="1" dirty="0">
                <a:effectLst/>
                <a:latin typeface="Arial" panose="020B0604020202020204" pitchFamily="34" charset="0"/>
                <a:ea typeface="Times New Roman" panose="02020603050405020304" pitchFamily="18" charset="0"/>
              </a:rPr>
              <a:t>altijd ten minste </a:t>
            </a:r>
            <a:r>
              <a:rPr lang="nl-NL" sz="2000" b="1" u="sng" dirty="0">
                <a:effectLst/>
                <a:latin typeface="Arial" panose="020B0604020202020204" pitchFamily="34" charset="0"/>
                <a:ea typeface="Times New Roman" panose="02020603050405020304" pitchFamily="18" charset="0"/>
              </a:rPr>
              <a:t>met zijn drieën</a:t>
            </a:r>
            <a:r>
              <a:rPr lang="en-US" sz="2000" dirty="0">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2000" dirty="0">
                <a:latin typeface="Arial" panose="020B0604020202020204" pitchFamily="34" charset="0"/>
                <a:cs typeface="Arial" panose="020B0604020202020204" pitchFamily="34" charset="0"/>
              </a:rPr>
              <a:t>Contract wordt voor </a:t>
            </a:r>
            <a:r>
              <a:rPr lang="en-US" sz="2000" dirty="0" err="1">
                <a:latin typeface="Arial" panose="020B0604020202020204" pitchFamily="34" charset="0"/>
                <a:cs typeface="Arial" panose="020B0604020202020204" pitchFamily="34" charset="0"/>
              </a:rPr>
              <a:t>elke</a:t>
            </a:r>
            <a:r>
              <a:rPr lang="en-US" sz="2000" dirty="0">
                <a:latin typeface="Arial" panose="020B0604020202020204" pitchFamily="34" charset="0"/>
                <a:cs typeface="Arial" panose="020B0604020202020204" pitchFamily="34" charset="0"/>
              </a:rPr>
              <a:t> reis door </a:t>
            </a:r>
            <a:r>
              <a:rPr lang="en-US" sz="2000" dirty="0" err="1">
                <a:latin typeface="Arial" panose="020B0604020202020204" pitchFamily="34" charset="0"/>
                <a:cs typeface="Arial" panose="020B0604020202020204" pitchFamily="34" charset="0"/>
              </a:rPr>
              <a:t>ouder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leerling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ondertekend</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uiterlijk</a:t>
            </a:r>
            <a:r>
              <a:rPr lang="en-US" sz="2000" dirty="0">
                <a:latin typeface="Arial" panose="020B0604020202020204" pitchFamily="34" charset="0"/>
                <a:cs typeface="Arial" panose="020B0604020202020204" pitchFamily="34" charset="0"/>
              </a:rPr>
              <a:t> op </a:t>
            </a:r>
            <a:r>
              <a:rPr lang="en-US" sz="2000" dirty="0" err="1">
                <a:latin typeface="Arial" panose="020B0604020202020204" pitchFamily="34" charset="0"/>
                <a:cs typeface="Arial" panose="020B0604020202020204" pitchFamily="34" charset="0"/>
              </a:rPr>
              <a:t>vrijdag</a:t>
            </a:r>
            <a:r>
              <a:rPr lang="en-US" sz="2000" dirty="0">
                <a:latin typeface="Arial" panose="020B0604020202020204" pitchFamily="34" charset="0"/>
                <a:cs typeface="Arial" panose="020B0604020202020204" pitchFamily="34" charset="0"/>
              </a:rPr>
              <a:t> 15 </a:t>
            </a:r>
            <a:r>
              <a:rPr lang="en-US" sz="2000" dirty="0" err="1">
                <a:latin typeface="Arial" panose="020B0604020202020204" pitchFamily="34" charset="0"/>
                <a:cs typeface="Arial" panose="020B0604020202020204" pitchFamily="34" charset="0"/>
              </a:rPr>
              <a:t>april</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ingeleverd</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bij</a:t>
            </a:r>
            <a:r>
              <a:rPr lang="en-US" sz="2000" dirty="0">
                <a:latin typeface="Arial" panose="020B0604020202020204" pitchFamily="34" charset="0"/>
                <a:cs typeface="Arial" panose="020B0604020202020204" pitchFamily="34" charset="0"/>
              </a:rPr>
              <a:t> M. Strikker in </a:t>
            </a:r>
            <a:r>
              <a:rPr lang="en-US" sz="2000" dirty="0" err="1">
                <a:latin typeface="Arial" panose="020B0604020202020204" pitchFamily="34" charset="0"/>
                <a:cs typeface="Arial" panose="020B0604020202020204" pitchFamily="34" charset="0"/>
              </a:rPr>
              <a:t>lokaal</a:t>
            </a:r>
            <a:r>
              <a:rPr lang="en-US" sz="2000" dirty="0">
                <a:latin typeface="Arial" panose="020B0604020202020204" pitchFamily="34" charset="0"/>
                <a:cs typeface="Arial" panose="020B0604020202020204" pitchFamily="34" charset="0"/>
              </a:rPr>
              <a:t> 017</a:t>
            </a:r>
          </a:p>
          <a:p>
            <a:endParaRPr lang="en-US" sz="2000" dirty="0">
              <a:latin typeface="Arial" panose="020B0604020202020204" pitchFamily="34" charset="0"/>
              <a:cs typeface="Arial" panose="020B0604020202020204" pitchFamily="34" charset="0"/>
            </a:endParaRPr>
          </a:p>
          <a:p>
            <a:endParaRPr lang="en-US" sz="2000" dirty="0"/>
          </a:p>
        </p:txBody>
      </p:sp>
    </p:spTree>
    <p:extLst>
      <p:ext uri="{BB962C8B-B14F-4D97-AF65-F5344CB8AC3E}">
        <p14:creationId xmlns:p14="http://schemas.microsoft.com/office/powerpoint/2010/main" val="2401561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8C506C-7605-644D-A037-AEB8FB436259}"/>
              </a:ext>
            </a:extLst>
          </p:cNvPr>
          <p:cNvSpPr>
            <a:spLocks noGrp="1"/>
          </p:cNvSpPr>
          <p:nvPr>
            <p:ph type="title"/>
          </p:nvPr>
        </p:nvSpPr>
        <p:spPr>
          <a:xfrm>
            <a:off x="3517977" y="-285750"/>
            <a:ext cx="5156046" cy="1600200"/>
          </a:xfrm>
        </p:spPr>
        <p:txBody>
          <a:bodyPr/>
          <a:lstStyle/>
          <a:p>
            <a:r>
              <a:rPr lang="en-US" dirty="0" err="1">
                <a:latin typeface="Arial" panose="020B0604020202020204" pitchFamily="34" charset="0"/>
                <a:cs typeface="Arial" panose="020B0604020202020204" pitchFamily="34" charset="0"/>
              </a:rPr>
              <a:t>Schoolregels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contract</a:t>
            </a:r>
          </a:p>
        </p:txBody>
      </p:sp>
      <p:sp>
        <p:nvSpPr>
          <p:cNvPr id="6" name="Text Placeholder 5">
            <a:extLst>
              <a:ext uri="{FF2B5EF4-FFF2-40B4-BE49-F238E27FC236}">
                <a16:creationId xmlns:a16="http://schemas.microsoft.com/office/drawing/2014/main" id="{B4AB4502-6F65-504C-B135-1ABB243D2AE0}"/>
              </a:ext>
            </a:extLst>
          </p:cNvPr>
          <p:cNvSpPr>
            <a:spLocks noGrp="1"/>
          </p:cNvSpPr>
          <p:nvPr>
            <p:ph type="body" sz="half" idx="2"/>
          </p:nvPr>
        </p:nvSpPr>
        <p:spPr>
          <a:xfrm>
            <a:off x="821409" y="2050026"/>
            <a:ext cx="9303493" cy="4438394"/>
          </a:xfrm>
        </p:spPr>
        <p:txBody>
          <a:bodyPr>
            <a:normAutofit/>
          </a:bodyPr>
          <a:lstStyle/>
          <a:p>
            <a:r>
              <a:rPr lang="en-US" sz="2000" dirty="0">
                <a:latin typeface="Arial" panose="020B0604020202020204" pitchFamily="34" charset="0"/>
                <a:cs typeface="Arial" panose="020B0604020202020204" pitchFamily="34" charset="0"/>
              </a:rPr>
              <a:t>Drank: </a:t>
            </a:r>
            <a:r>
              <a:rPr lang="nl-NL" sz="2400" dirty="0"/>
              <a:t>Is ten alle tijden verboden en zal altijd resulteren dat een leerling naar huis moet of op school verdere sancties zal krijgen. Het zelfde geldt voor het in je bezet hebben van drank. </a:t>
            </a:r>
          </a:p>
          <a:p>
            <a:endParaRPr lang="nl-NL" sz="2400" dirty="0"/>
          </a:p>
          <a:p>
            <a:r>
              <a:rPr lang="nl-NL" sz="2800" dirty="0"/>
              <a:t>Blaastesten:</a:t>
            </a:r>
          </a:p>
          <a:p>
            <a:r>
              <a:rPr lang="nl-NL" sz="2800" dirty="0"/>
              <a:t>Maken we gebruik van op willekeurige momenten gedurende de week</a:t>
            </a:r>
            <a:endParaRPr lang="nl-NL" sz="2400" dirty="0"/>
          </a:p>
          <a:p>
            <a:endParaRPr lang="nl-NL" sz="24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a:t>
            </a:r>
          </a:p>
          <a:p>
            <a:endParaRPr lang="en-US" sz="2000" dirty="0"/>
          </a:p>
        </p:txBody>
      </p:sp>
    </p:spTree>
    <p:extLst>
      <p:ext uri="{BB962C8B-B14F-4D97-AF65-F5344CB8AC3E}">
        <p14:creationId xmlns:p14="http://schemas.microsoft.com/office/powerpoint/2010/main" val="4281876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8C506C-7605-644D-A037-AEB8FB436259}"/>
              </a:ext>
            </a:extLst>
          </p:cNvPr>
          <p:cNvSpPr>
            <a:spLocks noGrp="1"/>
          </p:cNvSpPr>
          <p:nvPr>
            <p:ph type="title"/>
          </p:nvPr>
        </p:nvSpPr>
        <p:spPr>
          <a:xfrm>
            <a:off x="6017342" y="-312174"/>
            <a:ext cx="3932237" cy="1600200"/>
          </a:xfrm>
        </p:spPr>
        <p:txBody>
          <a:bodyPr/>
          <a:lstStyle/>
          <a:p>
            <a:r>
              <a:rPr lang="en-US" dirty="0" err="1">
                <a:latin typeface="Arial" panose="020B0604020202020204" pitchFamily="34" charset="0"/>
                <a:cs typeface="Arial" panose="020B0604020202020204" pitchFamily="34" charset="0"/>
              </a:rPr>
              <a:t>Heen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terugreis</a:t>
            </a:r>
            <a:endParaRPr lang="en-US"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B4AB4502-6F65-504C-B135-1ABB243D2AE0}"/>
              </a:ext>
            </a:extLst>
          </p:cNvPr>
          <p:cNvSpPr>
            <a:spLocks noGrp="1"/>
          </p:cNvSpPr>
          <p:nvPr>
            <p:ph type="body" sz="half" idx="2"/>
          </p:nvPr>
        </p:nvSpPr>
        <p:spPr>
          <a:xfrm>
            <a:off x="5512516" y="2371726"/>
            <a:ext cx="5984159" cy="4778476"/>
          </a:xfrm>
        </p:spPr>
        <p:txBody>
          <a:bodyPr>
            <a:noAutofit/>
          </a:bodyPr>
          <a:lstStyle/>
          <a:p>
            <a:r>
              <a:rPr lang="en-US" sz="2000" b="1" dirty="0" err="1">
                <a:latin typeface="Arial" panose="020B0604020202020204" pitchFamily="34" charset="0"/>
                <a:cs typeface="Arial" panose="020B0604020202020204" pitchFamily="34" charset="0"/>
              </a:rPr>
              <a:t>Maandag</a:t>
            </a:r>
            <a:r>
              <a:rPr lang="en-US" sz="2000" b="1" dirty="0">
                <a:latin typeface="Arial" panose="020B0604020202020204" pitchFamily="34" charset="0"/>
                <a:cs typeface="Arial" panose="020B0604020202020204" pitchFamily="34" charset="0"/>
              </a:rPr>
              <a:t> 9 </a:t>
            </a:r>
            <a:r>
              <a:rPr lang="en-US" sz="2000" b="1" dirty="0" err="1">
                <a:latin typeface="Arial" panose="020B0604020202020204" pitchFamily="34" charset="0"/>
                <a:cs typeface="Arial" panose="020B0604020202020204" pitchFamily="34" charset="0"/>
              </a:rPr>
              <a:t>mei</a:t>
            </a:r>
            <a:r>
              <a:rPr lang="en-US" sz="2000" b="1"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06.45 </a:t>
            </a:r>
            <a:r>
              <a:rPr lang="en-US" sz="2000" dirty="0" err="1">
                <a:latin typeface="Arial" panose="020B0604020202020204" pitchFamily="34" charset="0"/>
                <a:cs typeface="Arial" panose="020B0604020202020204" pitchFamily="34" charset="0"/>
              </a:rPr>
              <a:t>aanwezig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bij</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Kennemer</a:t>
            </a:r>
            <a:r>
              <a:rPr lang="en-US" sz="2000" dirty="0">
                <a:latin typeface="Arial" panose="020B0604020202020204" pitchFamily="34" charset="0"/>
                <a:cs typeface="Arial" panose="020B0604020202020204" pitchFamily="34" charset="0"/>
              </a:rPr>
              <a:t> Lyceum</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07.00 </a:t>
            </a:r>
            <a:r>
              <a:rPr lang="en-US" sz="2000" dirty="0" err="1">
                <a:latin typeface="Arial" panose="020B0604020202020204" pitchFamily="34" charset="0"/>
                <a:cs typeface="Arial" panose="020B0604020202020204" pitchFamily="34" charset="0"/>
              </a:rPr>
              <a:t>vertrek</a:t>
            </a:r>
            <a:endParaRPr lang="en-US" sz="2000" dirty="0">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p>
            <a:r>
              <a:rPr lang="en-US" sz="2000" b="1" dirty="0" err="1">
                <a:latin typeface="Arial" panose="020B0604020202020204" pitchFamily="34" charset="0"/>
                <a:cs typeface="Arial" panose="020B0604020202020204" pitchFamily="34" charset="0"/>
              </a:rPr>
              <a:t>Vrijdag</a:t>
            </a:r>
            <a:r>
              <a:rPr lang="en-US" sz="2000" b="1" dirty="0">
                <a:latin typeface="Arial" panose="020B0604020202020204" pitchFamily="34" charset="0"/>
                <a:cs typeface="Arial" panose="020B0604020202020204" pitchFamily="34" charset="0"/>
              </a:rPr>
              <a:t> 13 </a:t>
            </a:r>
            <a:r>
              <a:rPr lang="en-US" sz="2000" b="1" dirty="0" err="1">
                <a:latin typeface="Arial" panose="020B0604020202020204" pitchFamily="34" charset="0"/>
                <a:cs typeface="Arial" panose="020B0604020202020204" pitchFamily="34" charset="0"/>
              </a:rPr>
              <a:t>mei</a:t>
            </a:r>
            <a:endParaRPr lang="en-US" sz="20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12.00 </a:t>
            </a:r>
            <a:r>
              <a:rPr lang="en-US" sz="2000" dirty="0" err="1">
                <a:latin typeface="Arial" panose="020B0604020202020204" pitchFamily="34" charset="0"/>
                <a:cs typeface="Arial" panose="020B0604020202020204" pitchFamily="34" charset="0"/>
              </a:rPr>
              <a:t>vertrek</a:t>
            </a:r>
            <a:r>
              <a:rPr lang="en-US" sz="2000" dirty="0">
                <a:latin typeface="Arial" panose="020B0604020202020204" pitchFamily="34" charset="0"/>
                <a:cs typeface="Arial" panose="020B0604020202020204" pitchFamily="34" charset="0"/>
              </a:rPr>
              <a:t> uit </a:t>
            </a:r>
            <a:r>
              <a:rPr lang="en-US" sz="2000" dirty="0" err="1">
                <a:latin typeface="Arial" panose="020B0604020202020204" pitchFamily="34" charset="0"/>
                <a:cs typeface="Arial" panose="020B0604020202020204" pitchFamily="34" charset="0"/>
              </a:rPr>
              <a:t>Parijs</a:t>
            </a: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07:00 </a:t>
            </a:r>
            <a:r>
              <a:rPr lang="en-US" sz="2000" dirty="0" err="1">
                <a:latin typeface="Arial" panose="020B0604020202020204" pitchFamily="34" charset="0"/>
                <a:cs typeface="Arial" panose="020B0604020202020204" pitchFamily="34" charset="0"/>
              </a:rPr>
              <a:t>verwachte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aankomst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bij</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Kennemer</a:t>
            </a:r>
            <a:r>
              <a:rPr lang="en-US" sz="2000" dirty="0">
                <a:latin typeface="Arial" panose="020B0604020202020204" pitchFamily="34" charset="0"/>
                <a:cs typeface="Arial" panose="020B0604020202020204" pitchFamily="34" charset="0"/>
              </a:rPr>
              <a:t> Lyceum</a:t>
            </a:r>
          </a:p>
          <a:p>
            <a:pPr marL="285750" indent="-285750">
              <a:buFont typeface="Arial" panose="020B0604020202020204" pitchFamily="34" charset="0"/>
              <a:buChar char="•"/>
            </a:pPr>
            <a:endParaRPr lang="en-US" sz="800" dirty="0">
              <a:latin typeface="Arial" panose="020B0604020202020204" pitchFamily="34" charset="0"/>
              <a:cs typeface="Arial" panose="020B0604020202020204" pitchFamily="34" charset="0"/>
            </a:endParaRPr>
          </a:p>
        </p:txBody>
      </p:sp>
      <p:pic>
        <p:nvPicPr>
          <p:cNvPr id="5" name="Afbeelding 4">
            <a:extLst>
              <a:ext uri="{FF2B5EF4-FFF2-40B4-BE49-F238E27FC236}">
                <a16:creationId xmlns:a16="http://schemas.microsoft.com/office/drawing/2014/main" id="{97E2C810-B2C1-4B60-90FB-22AA2C8E2BB0}"/>
              </a:ext>
            </a:extLst>
          </p:cNvPr>
          <p:cNvPicPr>
            <a:picLocks noChangeAspect="1"/>
          </p:cNvPicPr>
          <p:nvPr/>
        </p:nvPicPr>
        <p:blipFill>
          <a:blip r:embed="rId2"/>
          <a:stretch>
            <a:fillRect/>
          </a:stretch>
        </p:blipFill>
        <p:spPr>
          <a:xfrm>
            <a:off x="845986" y="2641302"/>
            <a:ext cx="3896172" cy="2597447"/>
          </a:xfrm>
          <a:prstGeom prst="rect">
            <a:avLst/>
          </a:prstGeom>
        </p:spPr>
      </p:pic>
    </p:spTree>
    <p:extLst>
      <p:ext uri="{BB962C8B-B14F-4D97-AF65-F5344CB8AC3E}">
        <p14:creationId xmlns:p14="http://schemas.microsoft.com/office/powerpoint/2010/main" val="795949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77F99-1CBC-A749-95BA-DEEDEA88CD67}"/>
              </a:ext>
            </a:extLst>
          </p:cNvPr>
          <p:cNvSpPr>
            <a:spLocks noGrp="1"/>
          </p:cNvSpPr>
          <p:nvPr>
            <p:ph type="title"/>
          </p:nvPr>
        </p:nvSpPr>
        <p:spPr>
          <a:xfrm>
            <a:off x="3421062" y="1124262"/>
            <a:ext cx="3932237" cy="190802"/>
          </a:xfrm>
        </p:spPr>
        <p:txBody>
          <a:bodyPr>
            <a:normAutofit fontScale="90000"/>
          </a:bodyPr>
          <a:lstStyle/>
          <a:p>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Camping Verdun /hotel </a:t>
            </a:r>
            <a:r>
              <a:rPr lang="en-US" dirty="0" err="1">
                <a:latin typeface="Arial" panose="020B0604020202020204" pitchFamily="34" charset="0"/>
                <a:cs typeface="Arial" panose="020B0604020202020204" pitchFamily="34" charset="0"/>
              </a:rPr>
              <a:t>Parijs</a:t>
            </a:r>
            <a:endParaRPr lang="en-US" dirty="0">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475ED589-3E43-5941-A871-F5B7F1F8E313}"/>
              </a:ext>
            </a:extLst>
          </p:cNvPr>
          <p:cNvSpPr>
            <a:spLocks noGrp="1"/>
          </p:cNvSpPr>
          <p:nvPr>
            <p:ph type="body" sz="half" idx="2"/>
          </p:nvPr>
        </p:nvSpPr>
        <p:spPr>
          <a:xfrm>
            <a:off x="1341233" y="1973502"/>
            <a:ext cx="3932237" cy="4524375"/>
          </a:xfrm>
        </p:spPr>
        <p:txBody>
          <a:bodyPr>
            <a:normAutofit lnSpcReduction="10000"/>
          </a:bodyPr>
          <a:lstStyle/>
          <a:p>
            <a:r>
              <a:rPr lang="nl-NL" sz="2200" dirty="0">
                <a:latin typeface="Arial" panose="020B0604020202020204" pitchFamily="34" charset="0"/>
                <a:cs typeface="Arial" panose="020B0604020202020204" pitchFamily="34" charset="0"/>
              </a:rPr>
              <a:t>Camping les </a:t>
            </a:r>
            <a:r>
              <a:rPr lang="nl-NL" sz="2200" dirty="0" err="1">
                <a:latin typeface="Arial" panose="020B0604020202020204" pitchFamily="34" charset="0"/>
                <a:cs typeface="Arial" panose="020B0604020202020204" pitchFamily="34" charset="0"/>
              </a:rPr>
              <a:t>Breuils</a:t>
            </a:r>
            <a:endParaRPr lang="nl-NL" sz="2200" dirty="0">
              <a:latin typeface="Arial" panose="020B0604020202020204" pitchFamily="34" charset="0"/>
              <a:cs typeface="Arial" panose="020B0604020202020204" pitchFamily="34" charset="0"/>
            </a:endParaRPr>
          </a:p>
          <a:p>
            <a:r>
              <a:rPr lang="fr-FR" sz="2800" b="0" i="0" dirty="0">
                <a:solidFill>
                  <a:srgbClr val="4A4A4A"/>
                </a:solidFill>
                <a:effectLst/>
                <a:latin typeface="Source Sans Pro" panose="020B0503030403020204" pitchFamily="34" charset="0"/>
              </a:rPr>
              <a:t>8 Allée des Breuils</a:t>
            </a:r>
            <a:br>
              <a:rPr lang="fr-FR" sz="2800" dirty="0"/>
            </a:br>
            <a:r>
              <a:rPr lang="fr-FR" sz="2800" b="0" i="0" dirty="0">
                <a:solidFill>
                  <a:srgbClr val="4A4A4A"/>
                </a:solidFill>
                <a:effectLst/>
                <a:latin typeface="Source Sans Pro" panose="020B0503030403020204" pitchFamily="34" charset="0"/>
              </a:rPr>
              <a:t>55100 Verdun</a:t>
            </a:r>
            <a:br>
              <a:rPr lang="fr-FR" sz="2800" dirty="0"/>
            </a:br>
            <a:r>
              <a:rPr lang="fr-FR" sz="2800" b="0" i="0" dirty="0" err="1">
                <a:solidFill>
                  <a:srgbClr val="4A4A4A"/>
                </a:solidFill>
                <a:effectLst/>
                <a:latin typeface="Source Sans Pro" panose="020B0503030403020204" pitchFamily="34" charset="0"/>
              </a:rPr>
              <a:t>Frankrijk</a:t>
            </a:r>
            <a:endParaRPr lang="nl-NL" sz="2200" dirty="0">
              <a:latin typeface="Arial" panose="020B0604020202020204" pitchFamily="34" charset="0"/>
              <a:cs typeface="Arial" panose="020B0604020202020204" pitchFamily="34" charset="0"/>
            </a:endParaRPr>
          </a:p>
          <a:p>
            <a:r>
              <a:rPr lang="nl-NL" sz="2200" dirty="0">
                <a:latin typeface="Arial" panose="020B0604020202020204" pitchFamily="34" charset="0"/>
                <a:cs typeface="Arial" panose="020B0604020202020204" pitchFamily="34" charset="0"/>
              </a:rPr>
              <a:t>Chaletjes voor vier personen</a:t>
            </a:r>
            <a:br>
              <a:rPr lang="nl-NL" sz="2200" dirty="0">
                <a:latin typeface="Arial" panose="020B0604020202020204" pitchFamily="34" charset="0"/>
                <a:cs typeface="Arial" panose="020B0604020202020204" pitchFamily="34" charset="0"/>
              </a:rPr>
            </a:br>
            <a:r>
              <a:rPr lang="nl-NL" sz="2200" dirty="0">
                <a:latin typeface="Arial" panose="020B0604020202020204" pitchFamily="34" charset="0"/>
                <a:cs typeface="Arial" panose="020B0604020202020204" pitchFamily="34" charset="0"/>
              </a:rPr>
              <a:t>met 2 kamers. </a:t>
            </a:r>
          </a:p>
          <a:p>
            <a:endParaRPr lang="nl-NL" sz="2000" dirty="0">
              <a:latin typeface="Arial" panose="020B0604020202020204" pitchFamily="34" charset="0"/>
              <a:cs typeface="Arial" panose="020B0604020202020204" pitchFamily="34" charset="0"/>
            </a:endParaRPr>
          </a:p>
          <a:p>
            <a:pPr algn="l"/>
            <a:r>
              <a:rPr lang="fr-FR" sz="2400" b="1" i="0" dirty="0">
                <a:solidFill>
                  <a:srgbClr val="19354A"/>
                </a:solidFill>
                <a:effectLst/>
                <a:latin typeface="Lato" panose="020F0502020204030203" pitchFamily="34" charset="0"/>
              </a:rPr>
              <a:t>EST Hôtel</a:t>
            </a:r>
            <a:endParaRPr lang="fr-FR" sz="2400" b="1" i="0" dirty="0">
              <a:solidFill>
                <a:srgbClr val="2C2C2C"/>
              </a:solidFill>
              <a:effectLst/>
              <a:latin typeface="Lato" panose="020F0502020204030203" pitchFamily="34" charset="0"/>
            </a:endParaRPr>
          </a:p>
          <a:p>
            <a:pPr algn="l"/>
            <a:r>
              <a:rPr lang="fr-FR" sz="2400" b="1" i="0" dirty="0">
                <a:solidFill>
                  <a:srgbClr val="19354A"/>
                </a:solidFill>
                <a:effectLst/>
                <a:latin typeface="Lato" panose="020F0502020204030203" pitchFamily="34" charset="0"/>
              </a:rPr>
              <a:t>49 Boulevard Magenta</a:t>
            </a:r>
            <a:br>
              <a:rPr lang="fr-FR" sz="2400" b="1" i="0" dirty="0">
                <a:solidFill>
                  <a:srgbClr val="19354A"/>
                </a:solidFill>
                <a:effectLst/>
                <a:latin typeface="Lato" panose="020F0502020204030203" pitchFamily="34" charset="0"/>
              </a:rPr>
            </a:br>
            <a:r>
              <a:rPr lang="fr-FR" sz="2400" b="1" i="0" dirty="0">
                <a:solidFill>
                  <a:srgbClr val="19354A"/>
                </a:solidFill>
                <a:effectLst/>
                <a:latin typeface="Lato" panose="020F0502020204030203" pitchFamily="34" charset="0"/>
              </a:rPr>
              <a:t>75010 Paris</a:t>
            </a:r>
            <a:br>
              <a:rPr lang="fr-FR" sz="2400" b="1" i="0" dirty="0">
                <a:solidFill>
                  <a:srgbClr val="000000"/>
                </a:solidFill>
                <a:effectLst/>
                <a:latin typeface="Lato" panose="020F0502020204030203" pitchFamily="34" charset="0"/>
              </a:rPr>
            </a:br>
            <a:r>
              <a:rPr lang="fr-FR" sz="2400" b="1" i="0" u="none" strike="noStrike" dirty="0">
                <a:solidFill>
                  <a:srgbClr val="19354A"/>
                </a:solidFill>
                <a:effectLst/>
                <a:latin typeface="Lato" panose="020F0502020204030203" pitchFamily="34" charset="0"/>
                <a:hlinkClick r:id="rId2"/>
              </a:rPr>
              <a:t>01 42 40 15 99</a:t>
            </a:r>
            <a:br>
              <a:rPr lang="fr-FR" sz="2400" b="1" i="0" dirty="0">
                <a:solidFill>
                  <a:srgbClr val="000000"/>
                </a:solidFill>
                <a:effectLst/>
                <a:latin typeface="Lato" panose="020F0502020204030203" pitchFamily="34" charset="0"/>
              </a:rPr>
            </a:br>
            <a:r>
              <a:rPr lang="fr-FR" sz="2400" b="1" i="0" u="none" strike="noStrike" dirty="0">
                <a:solidFill>
                  <a:srgbClr val="19354A"/>
                </a:solidFill>
                <a:effectLst/>
                <a:latin typeface="Lato" panose="020F0502020204030203" pitchFamily="34" charset="0"/>
                <a:hlinkClick r:id="rId3"/>
              </a:rPr>
              <a:t>esthotel@e-axess.fr</a:t>
            </a:r>
            <a:endParaRPr lang="fr-FR" sz="2400" b="0" i="0" dirty="0">
              <a:solidFill>
                <a:srgbClr val="000000"/>
              </a:solidFill>
              <a:effectLst/>
              <a:latin typeface="Lato" panose="020F0502020204030203" pitchFamily="34" charset="0"/>
            </a:endParaRPr>
          </a:p>
          <a:p>
            <a:endParaRPr lang="nl-NL"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pic>
        <p:nvPicPr>
          <p:cNvPr id="7" name="Afbeelding 6">
            <a:extLst>
              <a:ext uri="{FF2B5EF4-FFF2-40B4-BE49-F238E27FC236}">
                <a16:creationId xmlns:a16="http://schemas.microsoft.com/office/drawing/2014/main" id="{806C100E-DBD0-4F27-B154-973AE44659C2}"/>
              </a:ext>
            </a:extLst>
          </p:cNvPr>
          <p:cNvPicPr>
            <a:picLocks noChangeAspect="1"/>
          </p:cNvPicPr>
          <p:nvPr/>
        </p:nvPicPr>
        <p:blipFill>
          <a:blip r:embed="rId4"/>
          <a:stretch>
            <a:fillRect/>
          </a:stretch>
        </p:blipFill>
        <p:spPr>
          <a:xfrm>
            <a:off x="4968670" y="1973501"/>
            <a:ext cx="3047413" cy="1984107"/>
          </a:xfrm>
          <a:prstGeom prst="rect">
            <a:avLst/>
          </a:prstGeom>
        </p:spPr>
      </p:pic>
      <p:pic>
        <p:nvPicPr>
          <p:cNvPr id="3" name="Afbeelding 2">
            <a:extLst>
              <a:ext uri="{FF2B5EF4-FFF2-40B4-BE49-F238E27FC236}">
                <a16:creationId xmlns:a16="http://schemas.microsoft.com/office/drawing/2014/main" id="{361A8D70-A1DA-4C96-80DF-D15A0C8EA478}"/>
              </a:ext>
            </a:extLst>
          </p:cNvPr>
          <p:cNvPicPr>
            <a:picLocks noChangeAspect="1"/>
          </p:cNvPicPr>
          <p:nvPr/>
        </p:nvPicPr>
        <p:blipFill>
          <a:blip r:embed="rId5"/>
          <a:stretch>
            <a:fillRect/>
          </a:stretch>
        </p:blipFill>
        <p:spPr>
          <a:xfrm>
            <a:off x="5273470" y="2105486"/>
            <a:ext cx="2596243" cy="1720136"/>
          </a:xfrm>
          <a:prstGeom prst="rect">
            <a:avLst/>
          </a:prstGeom>
        </p:spPr>
      </p:pic>
    </p:spTree>
    <p:extLst>
      <p:ext uri="{BB962C8B-B14F-4D97-AF65-F5344CB8AC3E}">
        <p14:creationId xmlns:p14="http://schemas.microsoft.com/office/powerpoint/2010/main" val="4282990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77F99-1CBC-A749-95BA-DEEDEA88CD67}"/>
              </a:ext>
            </a:extLst>
          </p:cNvPr>
          <p:cNvSpPr>
            <a:spLocks noGrp="1"/>
          </p:cNvSpPr>
          <p:nvPr>
            <p:ph type="title"/>
          </p:nvPr>
        </p:nvSpPr>
        <p:spPr>
          <a:xfrm>
            <a:off x="3421062" y="1124262"/>
            <a:ext cx="3932237" cy="190802"/>
          </a:xfrm>
        </p:spPr>
        <p:txBody>
          <a:bodyPr>
            <a:normAutofit fontScale="90000"/>
          </a:bodyPr>
          <a:lstStyle/>
          <a:p>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Camping Verdun /hotel </a:t>
            </a:r>
            <a:r>
              <a:rPr lang="en-US" dirty="0" err="1">
                <a:latin typeface="Arial" panose="020B0604020202020204" pitchFamily="34" charset="0"/>
                <a:cs typeface="Arial" panose="020B0604020202020204" pitchFamily="34" charset="0"/>
              </a:rPr>
              <a:t>Parijs</a:t>
            </a:r>
            <a:endParaRPr lang="en-US" dirty="0">
              <a:latin typeface="Arial" panose="020B0604020202020204" pitchFamily="34" charset="0"/>
              <a:cs typeface="Arial" panose="020B0604020202020204" pitchFamily="34" charset="0"/>
            </a:endParaRPr>
          </a:p>
        </p:txBody>
      </p:sp>
      <p:sp>
        <p:nvSpPr>
          <p:cNvPr id="6" name="Tijdelijke aanduiding voor tekst 5">
            <a:extLst>
              <a:ext uri="{FF2B5EF4-FFF2-40B4-BE49-F238E27FC236}">
                <a16:creationId xmlns:a16="http://schemas.microsoft.com/office/drawing/2014/main" id="{20742545-B2AB-4E57-AB02-CE655D285F4B}"/>
              </a:ext>
            </a:extLst>
          </p:cNvPr>
          <p:cNvSpPr>
            <a:spLocks noGrp="1"/>
          </p:cNvSpPr>
          <p:nvPr>
            <p:ph type="body" sz="half" idx="2"/>
          </p:nvPr>
        </p:nvSpPr>
        <p:spPr>
          <a:xfrm>
            <a:off x="839788" y="1799771"/>
            <a:ext cx="10539412" cy="4069216"/>
          </a:xfrm>
        </p:spPr>
        <p:txBody>
          <a:bodyPr>
            <a:normAutofit/>
          </a:bodyPr>
          <a:lstStyle/>
          <a:p>
            <a:r>
              <a:rPr lang="fr-FR" sz="2800" dirty="0"/>
              <a:t>Les mobil homes 2 chambres sont composés d'un lit de 140 cm et de 2 lits de 90 cm.</a:t>
            </a:r>
            <a:br>
              <a:rPr lang="fr-FR" sz="2800" dirty="0"/>
            </a:br>
            <a:br>
              <a:rPr lang="fr-FR" sz="2800" dirty="0"/>
            </a:br>
            <a:r>
              <a:rPr lang="fr-FR" sz="2800" dirty="0"/>
              <a:t>Les 3 chambres ont un grand lit de 140 cm et 4 lits de 90 cm.</a:t>
            </a:r>
            <a:br>
              <a:rPr lang="fr-FR" sz="2800" dirty="0"/>
            </a:br>
            <a:br>
              <a:rPr lang="fr-FR" sz="2800" dirty="0"/>
            </a:br>
            <a:r>
              <a:rPr lang="fr-FR" sz="2800" dirty="0"/>
              <a:t>Les draps sont à apporter vous même, ou les louer sur place au prix de 6.5 euros la paire de draps.</a:t>
            </a:r>
            <a:br>
              <a:rPr lang="fr-FR" sz="2800" dirty="0"/>
            </a:br>
            <a:br>
              <a:rPr lang="fr-FR" sz="2800" dirty="0"/>
            </a:br>
            <a:r>
              <a:rPr lang="fr-FR" sz="2800" dirty="0"/>
              <a:t>Les couettes et oreillers sont fournis.</a:t>
            </a:r>
            <a:br>
              <a:rPr lang="fr-FR" sz="2800" dirty="0"/>
            </a:br>
            <a:endParaRPr lang="nl-NL" sz="2800" dirty="0"/>
          </a:p>
        </p:txBody>
      </p:sp>
    </p:spTree>
    <p:extLst>
      <p:ext uri="{BB962C8B-B14F-4D97-AF65-F5344CB8AC3E}">
        <p14:creationId xmlns:p14="http://schemas.microsoft.com/office/powerpoint/2010/main" val="3371237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60FF99-6D49-4343-A303-EF512F409297}"/>
              </a:ext>
            </a:extLst>
          </p:cNvPr>
          <p:cNvSpPr>
            <a:spLocks noGrp="1"/>
          </p:cNvSpPr>
          <p:nvPr>
            <p:ph type="title"/>
          </p:nvPr>
        </p:nvSpPr>
        <p:spPr/>
        <p:txBody>
          <a:bodyPr/>
          <a:lstStyle/>
          <a:p>
            <a:endParaRPr lang="nl-NL"/>
          </a:p>
        </p:txBody>
      </p:sp>
      <p:pic>
        <p:nvPicPr>
          <p:cNvPr id="5" name="Tijdelijke aanduiding voor afbeelding 4">
            <a:extLst>
              <a:ext uri="{FF2B5EF4-FFF2-40B4-BE49-F238E27FC236}">
                <a16:creationId xmlns:a16="http://schemas.microsoft.com/office/drawing/2014/main" id="{F5288E10-BF45-470A-B7A3-A6D550FBBA1A}"/>
              </a:ext>
            </a:extLst>
          </p:cNvPr>
          <p:cNvPicPr>
            <a:picLocks noGrp="1" noChangeAspect="1"/>
          </p:cNvPicPr>
          <p:nvPr>
            <p:ph type="pic" idx="1"/>
          </p:nvPr>
        </p:nvPicPr>
        <p:blipFill>
          <a:blip r:embed="rId2"/>
          <a:srcRect l="7785" r="7785"/>
          <a:stretch>
            <a:fillRect/>
          </a:stretch>
        </p:blipFill>
        <p:spPr>
          <a:xfrm>
            <a:off x="839789" y="1824037"/>
            <a:ext cx="10515600" cy="6330389"/>
          </a:xfrm>
          <a:prstGeom prst="rect">
            <a:avLst/>
          </a:prstGeom>
        </p:spPr>
      </p:pic>
      <p:sp>
        <p:nvSpPr>
          <p:cNvPr id="4" name="Tijdelijke aanduiding voor tekst 3">
            <a:extLst>
              <a:ext uri="{FF2B5EF4-FFF2-40B4-BE49-F238E27FC236}">
                <a16:creationId xmlns:a16="http://schemas.microsoft.com/office/drawing/2014/main" id="{F87DD31E-4294-4C32-BA72-3ADD960EF955}"/>
              </a:ext>
            </a:extLst>
          </p:cNvPr>
          <p:cNvSpPr>
            <a:spLocks noGrp="1"/>
          </p:cNvSpPr>
          <p:nvPr>
            <p:ph type="body" sz="half" idx="2"/>
          </p:nvPr>
        </p:nvSpPr>
        <p:spPr/>
        <p:txBody>
          <a:bodyPr>
            <a:normAutofit/>
          </a:bodyPr>
          <a:lstStyle/>
          <a:p>
            <a:r>
              <a:rPr lang="nl-NL" sz="4000" dirty="0" err="1"/>
              <a:t>Hôtel</a:t>
            </a:r>
            <a:r>
              <a:rPr lang="nl-NL" sz="4000" dirty="0"/>
              <a:t> Est</a:t>
            </a:r>
            <a:br>
              <a:rPr lang="nl-NL" sz="4000" dirty="0"/>
            </a:br>
            <a:r>
              <a:rPr lang="nl-NL" sz="4000" err="1"/>
              <a:t>chambre</a:t>
            </a:r>
            <a:r>
              <a:rPr lang="nl-NL" sz="4000"/>
              <a:t> triple</a:t>
            </a:r>
          </a:p>
          <a:p>
            <a:endParaRPr lang="nl-NL" sz="4000" dirty="0"/>
          </a:p>
        </p:txBody>
      </p:sp>
    </p:spTree>
    <p:extLst>
      <p:ext uri="{BB962C8B-B14F-4D97-AF65-F5344CB8AC3E}">
        <p14:creationId xmlns:p14="http://schemas.microsoft.com/office/powerpoint/2010/main" val="848921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8C506C-7605-644D-A037-AEB8FB436259}"/>
              </a:ext>
            </a:extLst>
          </p:cNvPr>
          <p:cNvSpPr>
            <a:spLocks noGrp="1"/>
          </p:cNvSpPr>
          <p:nvPr>
            <p:ph type="title"/>
          </p:nvPr>
        </p:nvSpPr>
        <p:spPr>
          <a:xfrm>
            <a:off x="3426055" y="-87464"/>
            <a:ext cx="5101968" cy="1600200"/>
          </a:xfrm>
        </p:spPr>
        <p:txBody>
          <a:bodyPr/>
          <a:lstStyle/>
          <a:p>
            <a:r>
              <a:rPr lang="en-US" dirty="0" err="1">
                <a:latin typeface="Arial" panose="020B0604020202020204" pitchFamily="34" charset="0"/>
                <a:cs typeface="Arial" panose="020B0604020202020204" pitchFamily="34" charset="0"/>
              </a:rPr>
              <a:t>Communicatie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veiligheid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tijdens</a:t>
            </a:r>
            <a:r>
              <a:rPr lang="en-US" dirty="0">
                <a:latin typeface="Arial" panose="020B0604020202020204" pitchFamily="34" charset="0"/>
                <a:cs typeface="Arial" panose="020B0604020202020204" pitchFamily="34" charset="0"/>
              </a:rPr>
              <a:t> de reis</a:t>
            </a:r>
          </a:p>
        </p:txBody>
      </p:sp>
      <p:sp>
        <p:nvSpPr>
          <p:cNvPr id="6" name="Text Placeholder 5">
            <a:extLst>
              <a:ext uri="{FF2B5EF4-FFF2-40B4-BE49-F238E27FC236}">
                <a16:creationId xmlns:a16="http://schemas.microsoft.com/office/drawing/2014/main" id="{B4AB4502-6F65-504C-B135-1ABB243D2AE0}"/>
              </a:ext>
            </a:extLst>
          </p:cNvPr>
          <p:cNvSpPr>
            <a:spLocks noGrp="1"/>
          </p:cNvSpPr>
          <p:nvPr>
            <p:ph type="body" sz="half" idx="2"/>
          </p:nvPr>
        </p:nvSpPr>
        <p:spPr>
          <a:xfrm>
            <a:off x="884903" y="1895474"/>
            <a:ext cx="11307097" cy="4695825"/>
          </a:xfrm>
        </p:spPr>
        <p:txBody>
          <a:bodyPr>
            <a:noAutofit/>
          </a:bodyPr>
          <a:lstStyle/>
          <a:p>
            <a:r>
              <a:rPr lang="en-US" sz="2000" b="1" dirty="0" err="1">
                <a:latin typeface="Arial" panose="020B0604020202020204" pitchFamily="34" charset="0"/>
                <a:cs typeface="Arial" panose="020B0604020202020204" pitchFamily="34" charset="0"/>
              </a:rPr>
              <a:t>Communicatie</a:t>
            </a:r>
            <a:endParaRPr lang="en-US" sz="2000" b="1"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000" dirty="0" err="1">
                <a:latin typeface="Arial" panose="020B0604020202020204" pitchFamily="34" charset="0"/>
                <a:cs typeface="Arial" panose="020B0604020202020204" pitchFamily="34" charset="0"/>
              </a:rPr>
              <a:t>Leerlingen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hebben</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telefoonnummers</a:t>
            </a:r>
            <a:r>
              <a:rPr lang="en-US" sz="2000" dirty="0">
                <a:latin typeface="Arial" panose="020B0604020202020204" pitchFamily="34" charset="0"/>
                <a:cs typeface="Arial" panose="020B0604020202020204" pitchFamily="34" charset="0"/>
              </a:rPr>
              <a:t> van </a:t>
            </a:r>
            <a:r>
              <a:rPr lang="en-US" sz="2000" dirty="0" err="1">
                <a:latin typeface="Arial" panose="020B0604020202020204" pitchFamily="34" charset="0"/>
                <a:cs typeface="Arial" panose="020B0604020202020204" pitchFamily="34" charset="0"/>
              </a:rPr>
              <a:t>elkaar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en</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docenten</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nummers</a:t>
            </a:r>
            <a:r>
              <a:rPr lang="en-US" sz="2000" dirty="0">
                <a:latin typeface="Arial" panose="020B0604020202020204" pitchFamily="34" charset="0"/>
                <a:cs typeface="Arial" panose="020B0604020202020204" pitchFamily="34" charset="0"/>
              </a:rPr>
              <a:t> van de </a:t>
            </a:r>
            <a:r>
              <a:rPr lang="en-US" sz="2000" dirty="0" err="1">
                <a:latin typeface="Arial" panose="020B0604020202020204" pitchFamily="34" charset="0"/>
                <a:cs typeface="Arial" panose="020B0604020202020204" pitchFamily="34" charset="0"/>
              </a:rPr>
              <a:t>docenten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staan</a:t>
            </a:r>
            <a:r>
              <a:rPr lang="en-US" sz="2000" dirty="0">
                <a:latin typeface="Arial" panose="020B0604020202020204" pitchFamily="34" charset="0"/>
                <a:cs typeface="Arial" panose="020B0604020202020204" pitchFamily="34" charset="0"/>
              </a:rPr>
              <a:t> in </a:t>
            </a:r>
            <a:r>
              <a:rPr lang="en-US" sz="2000" dirty="0" err="1">
                <a:latin typeface="Arial" panose="020B0604020202020204" pitchFamily="34" charset="0"/>
                <a:cs typeface="Arial" panose="020B0604020202020204" pitchFamily="34" charset="0"/>
              </a:rPr>
              <a:t>hun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telefoon</a:t>
            </a:r>
            <a:endParaRPr lang="en-US" sz="2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000" dirty="0" err="1">
                <a:latin typeface="Arial" panose="020B0604020202020204" pitchFamily="34" charset="0"/>
                <a:cs typeface="Arial" panose="020B0604020202020204" pitchFamily="34" charset="0"/>
              </a:rPr>
              <a:t>Alle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telefoonnummers</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staan</a:t>
            </a:r>
            <a:r>
              <a:rPr lang="en-US" sz="2000" dirty="0">
                <a:latin typeface="Arial" panose="020B0604020202020204" pitchFamily="34" charset="0"/>
                <a:cs typeface="Arial" panose="020B0604020202020204" pitchFamily="34" charset="0"/>
              </a:rPr>
              <a:t> in het </a:t>
            </a:r>
            <a:r>
              <a:rPr lang="en-US" sz="2000" dirty="0" err="1">
                <a:latin typeface="Arial" panose="020B0604020202020204" pitchFamily="34" charset="0"/>
                <a:cs typeface="Arial" panose="020B0604020202020204" pitchFamily="34" charset="0"/>
              </a:rPr>
              <a:t>boekje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dat</a:t>
            </a:r>
            <a:r>
              <a:rPr lang="en-US" sz="2000" dirty="0">
                <a:latin typeface="Arial" panose="020B0604020202020204" pitchFamily="34" charset="0"/>
                <a:cs typeface="Arial" panose="020B0604020202020204" pitchFamily="34" charset="0"/>
              </a:rPr>
              <a:t> je </a:t>
            </a:r>
            <a:r>
              <a:rPr lang="en-US" sz="2000" dirty="0" err="1">
                <a:latin typeface="Arial" panose="020B0604020202020204" pitchFamily="34" charset="0"/>
                <a:cs typeface="Arial" panose="020B0604020202020204" pitchFamily="34" charset="0"/>
              </a:rPr>
              <a:t>krijgt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dus</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ook</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altijd</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bij</a:t>
            </a:r>
            <a:r>
              <a:rPr lang="en-US" sz="2000" dirty="0">
                <a:latin typeface="Arial" panose="020B0604020202020204" pitchFamily="34" charset="0"/>
                <a:cs typeface="Arial" panose="020B0604020202020204" pitchFamily="34" charset="0"/>
              </a:rPr>
              <a:t> je </a:t>
            </a:r>
            <a:r>
              <a:rPr lang="en-US" sz="2000" dirty="0" err="1">
                <a:latin typeface="Arial" panose="020B0604020202020204" pitchFamily="34" charset="0"/>
                <a:cs typeface="Arial" panose="020B0604020202020204" pitchFamily="34" charset="0"/>
              </a:rPr>
              <a:t>hebt</a:t>
            </a:r>
            <a:r>
              <a:rPr lang="en-US" sz="2000" dirty="0">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2000" dirty="0" err="1">
                <a:latin typeface="Arial" panose="020B0604020202020204" pitchFamily="34" charset="0"/>
                <a:cs typeface="Arial" panose="020B0604020202020204" pitchFamily="34" charset="0"/>
              </a:rPr>
              <a:t>Alle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leerlingen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docenten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zitten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samen</a:t>
            </a:r>
            <a:r>
              <a:rPr lang="en-US" sz="2000" dirty="0">
                <a:latin typeface="Arial" panose="020B0604020202020204" pitchFamily="34" charset="0"/>
                <a:cs typeface="Arial" panose="020B0604020202020204" pitchFamily="34" charset="0"/>
              </a:rPr>
              <a:t> in </a:t>
            </a:r>
            <a:r>
              <a:rPr lang="en-US" sz="2000" dirty="0" err="1">
                <a:latin typeface="Arial" panose="020B0604020202020204" pitchFamily="34" charset="0"/>
                <a:cs typeface="Arial" panose="020B0604020202020204" pitchFamily="34" charset="0"/>
              </a:rPr>
              <a:t>een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whatsapp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groep</a:t>
            </a:r>
            <a:r>
              <a:rPr lang="en-US" sz="2000" dirty="0">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endParaRPr lang="en-US" sz="800" dirty="0">
              <a:latin typeface="Arial" panose="020B0604020202020204" pitchFamily="34" charset="0"/>
              <a:cs typeface="Arial" panose="020B0604020202020204" pitchFamily="34" charset="0"/>
            </a:endParaRPr>
          </a:p>
          <a:p>
            <a:r>
              <a:rPr lang="en-US" sz="2000" b="1" dirty="0" err="1">
                <a:latin typeface="Arial" panose="020B0604020202020204" pitchFamily="34" charset="0"/>
                <a:cs typeface="Arial" panose="020B0604020202020204" pitchFamily="34" charset="0"/>
              </a:rPr>
              <a:t>Groepen</a:t>
            </a:r>
            <a:endParaRPr lang="en-US" sz="2000" b="1"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000" dirty="0" err="1">
                <a:latin typeface="Arial" panose="020B0604020202020204" pitchFamily="34" charset="0"/>
                <a:cs typeface="Arial" panose="020B0604020202020204" pitchFamily="34" charset="0"/>
              </a:rPr>
              <a:t>Als</a:t>
            </a:r>
            <a:r>
              <a:rPr lang="en-US" sz="2000" dirty="0">
                <a:latin typeface="Arial" panose="020B0604020202020204" pitchFamily="34" charset="0"/>
                <a:cs typeface="Arial" panose="020B0604020202020204" pitchFamily="34" charset="0"/>
              </a:rPr>
              <a:t> je </a:t>
            </a:r>
            <a:r>
              <a:rPr lang="en-US" sz="2000" dirty="0" err="1">
                <a:latin typeface="Arial" panose="020B0604020202020204" pitchFamily="34" charset="0"/>
                <a:cs typeface="Arial" panose="020B0604020202020204" pitchFamily="34" charset="0"/>
              </a:rPr>
              <a:t>vrije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tijd</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hebt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zorg</a:t>
            </a:r>
            <a:r>
              <a:rPr lang="en-US" sz="2000" dirty="0">
                <a:latin typeface="Arial" panose="020B0604020202020204" pitchFamily="34" charset="0"/>
                <a:cs typeface="Arial" panose="020B0604020202020204" pitchFamily="34" charset="0"/>
              </a:rPr>
              <a:t> je </a:t>
            </a:r>
            <a:r>
              <a:rPr lang="en-US" sz="2000" dirty="0" err="1">
                <a:latin typeface="Arial" panose="020B0604020202020204" pitchFamily="34" charset="0"/>
                <a:cs typeface="Arial" panose="020B0604020202020204" pitchFamily="34" charset="0"/>
              </a:rPr>
              <a:t>ervoor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dat</a:t>
            </a:r>
            <a:r>
              <a:rPr lang="en-US" sz="2000" dirty="0">
                <a:latin typeface="Arial" panose="020B0604020202020204" pitchFamily="34" charset="0"/>
                <a:cs typeface="Arial" panose="020B0604020202020204" pitchFamily="34" charset="0"/>
              </a:rPr>
              <a:t> je </a:t>
            </a:r>
            <a:r>
              <a:rPr lang="en-US" sz="2000" b="1" dirty="0" err="1">
                <a:latin typeface="Arial" panose="020B0604020202020204" pitchFamily="34" charset="0"/>
                <a:cs typeface="Arial" panose="020B0604020202020204" pitchFamily="34" charset="0"/>
              </a:rPr>
              <a:t>altijd</a:t>
            </a:r>
            <a:r>
              <a:rPr lang="en-US" sz="2000" b="1" dirty="0">
                <a:latin typeface="Arial" panose="020B0604020202020204" pitchFamily="34" charset="0"/>
                <a:cs typeface="Arial" panose="020B0604020202020204" pitchFamily="34" charset="0"/>
              </a:rPr>
              <a:t> met </a:t>
            </a:r>
            <a:r>
              <a:rPr lang="en-US" sz="2000" b="1" dirty="0" err="1">
                <a:latin typeface="Arial" panose="020B0604020202020204" pitchFamily="34" charset="0"/>
                <a:cs typeface="Arial" panose="020B0604020202020204" pitchFamily="34" charset="0"/>
              </a:rPr>
              <a:t>minimaal</a:t>
            </a:r>
            <a:r>
              <a:rPr lang="en-US" sz="2000" b="1" dirty="0">
                <a:latin typeface="Arial" panose="020B0604020202020204" pitchFamily="34" charset="0"/>
                <a:cs typeface="Arial" panose="020B0604020202020204" pitchFamily="34" charset="0"/>
              </a:rPr>
              <a:t> 3 </a:t>
            </a:r>
            <a:r>
              <a:rPr lang="en-US" sz="2000" b="1" dirty="0" err="1">
                <a:latin typeface="Arial" panose="020B0604020202020204" pitchFamily="34" charset="0"/>
                <a:cs typeface="Arial" panose="020B0604020202020204" pitchFamily="34" charset="0"/>
              </a:rPr>
              <a:t>leerlingen</a:t>
            </a:r>
            <a:r>
              <a:rPr lang="en-US" sz="2000" b="1" dirty="0">
                <a:latin typeface="Arial" panose="020B0604020202020204" pitchFamily="34" charset="0"/>
                <a:cs typeface="Arial" panose="020B0604020202020204" pitchFamily="34" charset="0"/>
              </a:rPr>
              <a:t> bent </a:t>
            </a:r>
          </a:p>
          <a:p>
            <a:pPr marL="457200" indent="-457200">
              <a:buFont typeface="Arial" panose="020B0604020202020204" pitchFamily="34" charset="0"/>
              <a:buChar char="•"/>
            </a:pPr>
            <a:endParaRPr lang="en-US" sz="800" b="1" dirty="0">
              <a:latin typeface="Arial" panose="020B0604020202020204" pitchFamily="34" charset="0"/>
              <a:cs typeface="Arial" panose="020B0604020202020204" pitchFamily="34" charset="0"/>
            </a:endParaRPr>
          </a:p>
          <a:p>
            <a:r>
              <a:rPr lang="en-US" sz="2000" b="1" dirty="0" err="1">
                <a:latin typeface="Arial" panose="020B0604020202020204" pitchFamily="34" charset="0"/>
                <a:cs typeface="Arial" panose="020B0604020202020204" pitchFamily="34" charset="0"/>
              </a:rPr>
              <a:t>Veiligheid</a:t>
            </a:r>
            <a:endParaRPr lang="en-US" sz="2000" b="1"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000" dirty="0" err="1">
                <a:latin typeface="Arial" panose="020B0604020202020204" pitchFamily="34" charset="0"/>
                <a:cs typeface="Arial" panose="020B0604020202020204" pitchFamily="34" charset="0"/>
              </a:rPr>
              <a:t>Zoals</a:t>
            </a:r>
            <a:r>
              <a:rPr lang="en-US" sz="2000" dirty="0">
                <a:latin typeface="Arial" panose="020B0604020202020204" pitchFamily="34" charset="0"/>
                <a:cs typeface="Arial" panose="020B0604020202020204" pitchFamily="34" charset="0"/>
              </a:rPr>
              <a:t> overall </a:t>
            </a:r>
            <a:r>
              <a:rPr lang="en-US" sz="2000" dirty="0" err="1">
                <a:latin typeface="Arial" panose="020B0604020202020204" pitchFamily="34" charset="0"/>
                <a:cs typeface="Arial" panose="020B0604020202020204" pitchFamily="34" charset="0"/>
              </a:rPr>
              <a:t>zijn</a:t>
            </a:r>
            <a:r>
              <a:rPr lang="en-US" sz="2000" dirty="0">
                <a:latin typeface="Arial" panose="020B0604020202020204" pitchFamily="34" charset="0"/>
                <a:cs typeface="Arial" panose="020B0604020202020204" pitchFamily="34" charset="0"/>
              </a:rPr>
              <a:t> er </a:t>
            </a:r>
            <a:r>
              <a:rPr lang="en-US" sz="2000" dirty="0" err="1">
                <a:latin typeface="Arial" panose="020B0604020202020204" pitchFamily="34" charset="0"/>
                <a:cs typeface="Arial" panose="020B0604020202020204" pitchFamily="34" charset="0"/>
              </a:rPr>
              <a:t>ook</a:t>
            </a:r>
            <a:r>
              <a:rPr lang="en-US" sz="2000" dirty="0">
                <a:latin typeface="Arial" panose="020B0604020202020204" pitchFamily="34" charset="0"/>
                <a:cs typeface="Arial" panose="020B0604020202020204" pitchFamily="34" charset="0"/>
              </a:rPr>
              <a:t> in </a:t>
            </a:r>
            <a:r>
              <a:rPr lang="en-US" sz="2000" dirty="0" err="1">
                <a:latin typeface="Arial" panose="020B0604020202020204" pitchFamily="34" charset="0"/>
                <a:cs typeface="Arial" panose="020B0604020202020204" pitchFamily="34" charset="0"/>
              </a:rPr>
              <a:t>Parijs</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zakkenrollers</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Altijd</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opletten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dus</a:t>
            </a:r>
            <a:r>
              <a:rPr lang="en-US" sz="2000" dirty="0">
                <a:latin typeface="Arial" panose="020B0604020202020204" pitchFamily="34" charset="0"/>
                <a:cs typeface="Arial" panose="020B0604020202020204" pitchFamily="34" charset="0"/>
              </a:rPr>
              <a:t>, met name in </a:t>
            </a:r>
            <a:r>
              <a:rPr lang="en-US" sz="2000" dirty="0" err="1">
                <a:latin typeface="Arial" panose="020B0604020202020204" pitchFamily="34" charset="0"/>
                <a:cs typeface="Arial" panose="020B0604020202020204" pitchFamily="34" charset="0"/>
              </a:rPr>
              <a:t>metrostations</a:t>
            </a:r>
            <a:r>
              <a:rPr lang="en-US" sz="2000" dirty="0">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2000" dirty="0">
                <a:latin typeface="Arial" panose="020B0604020202020204" pitchFamily="34" charset="0"/>
                <a:cs typeface="Arial" panose="020B0604020202020204" pitchFamily="34" charset="0"/>
              </a:rPr>
              <a:t>In </a:t>
            </a:r>
            <a:r>
              <a:rPr lang="en-US" sz="2000" dirty="0" err="1">
                <a:latin typeface="Arial" panose="020B0604020202020204" pitchFamily="34" charset="0"/>
                <a:cs typeface="Arial" panose="020B0604020202020204" pitchFamily="34" charset="0"/>
              </a:rPr>
              <a:t>geval</a:t>
            </a:r>
            <a:r>
              <a:rPr lang="en-US" sz="2000" dirty="0">
                <a:latin typeface="Arial" panose="020B0604020202020204" pitchFamily="34" charset="0"/>
                <a:cs typeface="Arial" panose="020B0604020202020204" pitchFamily="34" charset="0"/>
              </a:rPr>
              <a:t> van </a:t>
            </a:r>
            <a:r>
              <a:rPr lang="en-US" sz="2000" dirty="0" err="1">
                <a:latin typeface="Arial" panose="020B0604020202020204" pitchFamily="34" charset="0"/>
                <a:cs typeface="Arial" panose="020B0604020202020204" pitchFamily="34" charset="0"/>
              </a:rPr>
              <a:t>nood</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gaan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leerlingen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terug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naar</a:t>
            </a:r>
            <a:r>
              <a:rPr lang="en-US" sz="2000" dirty="0">
                <a:latin typeface="Arial" panose="020B0604020202020204" pitchFamily="34" charset="0"/>
                <a:cs typeface="Arial" panose="020B0604020202020204" pitchFamily="34" charset="0"/>
              </a:rPr>
              <a:t> het hotel. </a:t>
            </a:r>
          </a:p>
          <a:p>
            <a:r>
              <a:rPr lang="en-US"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395791069"/>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jabloon in huisstijl.potx" id="{6113E2BF-3672-482A-A93F-F559C6553E17}" vid="{0B0C350A-EB5E-4320-81BC-ADAC6EE79333}"/>
    </a:ext>
  </a:extLst>
</a:theme>
</file>

<file path=ppt/theme/theme2.xml><?xml version="1.0" encoding="utf-8"?>
<a:theme xmlns:a="http://schemas.openxmlformats.org/drawingml/2006/main" name="1_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jabloon in huisstijl.potx" id="{6113E2BF-3672-482A-A93F-F559C6553E17}" vid="{D6ADBB66-2C55-4A3E-88F3-DE98B9777E9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7877234-c5a6-4895-9b8f-f6d2d72d9ed3">
      <UserInfo>
        <DisplayName>Voogd v.d. Straaten, K. de</DisplayName>
        <AccountId>721</AccountId>
        <AccountType/>
      </UserInfo>
      <UserInfo>
        <DisplayName>Westenberg, M.</DisplayName>
        <AccountId>1491</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59B18A307ED5147B2AEF63AE75FBEB5" ma:contentTypeVersion="13" ma:contentTypeDescription="Een nieuw document maken." ma:contentTypeScope="" ma:versionID="02d0de871f7c080568b443e70f017386">
  <xsd:schema xmlns:xsd="http://www.w3.org/2001/XMLSchema" xmlns:xs="http://www.w3.org/2001/XMLSchema" xmlns:p="http://schemas.microsoft.com/office/2006/metadata/properties" xmlns:ns2="84c922e7-4de3-4f90-b564-ee52a0f46872" xmlns:ns3="b7877234-c5a6-4895-9b8f-f6d2d72d9ed3" targetNamespace="http://schemas.microsoft.com/office/2006/metadata/properties" ma:root="true" ma:fieldsID="7d2e1439e5059400dc831219fafb234c" ns2:_="" ns3:_="">
    <xsd:import namespace="84c922e7-4de3-4f90-b564-ee52a0f46872"/>
    <xsd:import namespace="b7877234-c5a6-4895-9b8f-f6d2d72d9ed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c922e7-4de3-4f90-b564-ee52a0f468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7877234-c5a6-4895-9b8f-f6d2d72d9ed3"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B4B1C9A-A3C5-4AE2-8212-4D1A1156DF2A}">
  <ds:schemaRefs>
    <ds:schemaRef ds:uri="http://purl.org/dc/dcmitype/"/>
    <ds:schemaRef ds:uri="http://schemas.microsoft.com/office/2006/metadata/properties"/>
    <ds:schemaRef ds:uri="http://purl.org/dc/elements/1.1/"/>
    <ds:schemaRef ds:uri="e86f7340-7789-46fd-9a65-46198204f581"/>
    <ds:schemaRef ds:uri="dd3b94e4-fbc1-47f4-a4fd-e1e2da1738a8"/>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7E750892-E175-4B6F-8D41-46AD7B0452FE}">
  <ds:schemaRefs>
    <ds:schemaRef ds:uri="http://schemas.microsoft.com/sharepoint/v3/contenttype/forms"/>
  </ds:schemaRefs>
</ds:datastoreItem>
</file>

<file path=customXml/itemProps3.xml><?xml version="1.0" encoding="utf-8"?>
<ds:datastoreItem xmlns:ds="http://schemas.openxmlformats.org/officeDocument/2006/customXml" ds:itemID="{6142C08D-981E-4E74-9B02-25D6364C7335}"/>
</file>

<file path=docProps/app.xml><?xml version="1.0" encoding="utf-8"?>
<Properties xmlns="http://schemas.openxmlformats.org/officeDocument/2006/extended-properties" xmlns:vt="http://schemas.openxmlformats.org/officeDocument/2006/docPropsVTypes">
  <Template>Kantoorthema</Template>
  <TotalTime>0</TotalTime>
  <Words>902</Words>
  <Application>Microsoft Office PowerPoint</Application>
  <PresentationFormat>Breedbeeld</PresentationFormat>
  <Paragraphs>116</Paragraphs>
  <Slides>25</Slides>
  <Notes>0</Notes>
  <HiddenSlides>0</HiddenSlides>
  <MMClips>0</MMClips>
  <ScaleCrop>false</ScaleCrop>
  <HeadingPairs>
    <vt:vector size="6" baseType="variant">
      <vt:variant>
        <vt:lpstr>Gebruikte lettertypen</vt:lpstr>
      </vt:variant>
      <vt:variant>
        <vt:i4>5</vt:i4>
      </vt:variant>
      <vt:variant>
        <vt:lpstr>Thema</vt:lpstr>
      </vt:variant>
      <vt:variant>
        <vt:i4>2</vt:i4>
      </vt:variant>
      <vt:variant>
        <vt:lpstr>Diatitels</vt:lpstr>
      </vt:variant>
      <vt:variant>
        <vt:i4>25</vt:i4>
      </vt:variant>
    </vt:vector>
  </HeadingPairs>
  <TitlesOfParts>
    <vt:vector size="32" baseType="lpstr">
      <vt:lpstr>Arial</vt:lpstr>
      <vt:lpstr>Calibri</vt:lpstr>
      <vt:lpstr>Calibri Light</vt:lpstr>
      <vt:lpstr>Lato</vt:lpstr>
      <vt:lpstr>Source Sans Pro</vt:lpstr>
      <vt:lpstr>Kantoorthema</vt:lpstr>
      <vt:lpstr>1_Kantoorthema</vt:lpstr>
      <vt:lpstr>Reisweek Verdun/Parijs 2022</vt:lpstr>
      <vt:lpstr>PowerPoint-presentatie</vt:lpstr>
      <vt:lpstr>Schoolregels en contract</vt:lpstr>
      <vt:lpstr>Schoolregels en contract</vt:lpstr>
      <vt:lpstr>Heen- en terugreis</vt:lpstr>
      <vt:lpstr>      Camping Verdun /hotel Parijs</vt:lpstr>
      <vt:lpstr>      Camping Verdun /hotel Parijs</vt:lpstr>
      <vt:lpstr>PowerPoint-presentatie</vt:lpstr>
      <vt:lpstr>Communicatie en veiligheid tijdens de reis</vt:lpstr>
      <vt:lpstr>Les indispensables </vt:lpstr>
      <vt:lpstr>Financiën </vt:lpstr>
      <vt:lpstr>Het programma </vt:lpstr>
      <vt:lpstr>Het programma </vt:lpstr>
      <vt:lpstr>Het programma </vt:lpstr>
      <vt:lpstr>Het programma </vt:lpstr>
      <vt:lpstr>Het programma </vt:lpstr>
      <vt:lpstr>Het programma </vt:lpstr>
      <vt:lpstr>Het programma </vt:lpstr>
      <vt:lpstr>Het programma </vt:lpstr>
      <vt:lpstr>Het programma </vt:lpstr>
      <vt:lpstr>Het programma </vt:lpstr>
      <vt:lpstr>Het programma </vt:lpstr>
      <vt:lpstr>Het programma </vt:lpstr>
      <vt:lpstr>Het programma </vt:lpstr>
      <vt:lpstr>Het programma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Werkweek Parijs</dc:title>
  <dc:creator>bernicevanstaalduine@gmail.com</dc:creator>
  <cp:keywords>sjabloon huisstijl</cp:keywords>
  <cp:lastModifiedBy>Strikker, S.J.</cp:lastModifiedBy>
  <cp:revision>93</cp:revision>
  <dcterms:created xsi:type="dcterms:W3CDTF">2018-09-12T13:32:20Z</dcterms:created>
  <dcterms:modified xsi:type="dcterms:W3CDTF">2022-04-13T07:35:55Z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0x010100B59B18A307ED5147B2AEF63AE75FBEB5</vt:lpwstr>
  </property>
</Properties>
</file>